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3"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948" y="78"/>
      </p:cViewPr>
      <p:guideLst/>
    </p:cSldViewPr>
  </p:slideViewPr>
  <p:notesTextViewPr>
    <p:cViewPr>
      <p:scale>
        <a:sx n="1" d="1"/>
        <a:sy n="1" d="1"/>
      </p:scale>
      <p:origin x="0" y="0"/>
    </p:cViewPr>
  </p:notesTextViewPr>
  <p:sorterViewPr>
    <p:cViewPr>
      <p:scale>
        <a:sx n="32" d="100"/>
        <a:sy n="32"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E5427-B3E7-4CC2-A421-B85F8259250A}" type="datetimeFigureOut">
              <a:rPr lang="en-GB" smtClean="0"/>
              <a:t>02/09/2018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26526-4DD9-460D-A495-0808AE6F9B38}" type="slidenum">
              <a:rPr lang="en-GB" smtClean="0"/>
              <a:t>‹#›</a:t>
            </a:fld>
            <a:endParaRPr lang="en-GB"/>
          </a:p>
        </p:txBody>
      </p:sp>
    </p:spTree>
    <p:extLst>
      <p:ext uri="{BB962C8B-B14F-4D97-AF65-F5344CB8AC3E}">
        <p14:creationId xmlns:p14="http://schemas.microsoft.com/office/powerpoint/2010/main" val="41688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826526-4DD9-460D-A495-0808AE6F9B38}" type="slidenum">
              <a:rPr lang="en-GB" smtClean="0"/>
              <a:t>1</a:t>
            </a:fld>
            <a:endParaRPr lang="en-GB"/>
          </a:p>
        </p:txBody>
      </p:sp>
    </p:spTree>
    <p:extLst>
      <p:ext uri="{BB962C8B-B14F-4D97-AF65-F5344CB8AC3E}">
        <p14:creationId xmlns:p14="http://schemas.microsoft.com/office/powerpoint/2010/main" val="330985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D3BE99-B73D-4392-8AE8-3452B9C63182}" type="datetime1">
              <a:rPr lang="en-GB" smtClean="0"/>
              <a:t>02/09/2018</a:t>
            </a:fld>
            <a:endParaRPr lang="en-GB"/>
          </a:p>
        </p:txBody>
      </p:sp>
      <p:sp>
        <p:nvSpPr>
          <p:cNvPr id="5" name="Footer Placeholder 4"/>
          <p:cNvSpPr>
            <a:spLocks noGrp="1"/>
          </p:cNvSpPr>
          <p:nvPr>
            <p:ph type="ftr" sz="quarter" idx="11"/>
          </p:nvPr>
        </p:nvSpPr>
        <p:spPr/>
        <p:txBody>
          <a:bodyPr/>
          <a:lstStyle/>
          <a:p>
            <a:r>
              <a:rPr lang="en-GB" smtClean="0"/>
              <a:t>Name and candidate number</a:t>
            </a:r>
            <a:endParaRPr lang="en-GB"/>
          </a:p>
        </p:txBody>
      </p:sp>
      <p:sp>
        <p:nvSpPr>
          <p:cNvPr id="6" name="Slide Number Placeholder 5"/>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57366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BD3988-31BE-445E-9812-D22F2B9CFDA6}" type="datetime1">
              <a:rPr lang="en-GB" smtClean="0"/>
              <a:t>02/09/2018</a:t>
            </a:fld>
            <a:endParaRPr lang="en-GB"/>
          </a:p>
        </p:txBody>
      </p:sp>
      <p:sp>
        <p:nvSpPr>
          <p:cNvPr id="5" name="Footer Placeholder 4"/>
          <p:cNvSpPr>
            <a:spLocks noGrp="1"/>
          </p:cNvSpPr>
          <p:nvPr>
            <p:ph type="ftr" sz="quarter" idx="11"/>
          </p:nvPr>
        </p:nvSpPr>
        <p:spPr/>
        <p:txBody>
          <a:bodyPr/>
          <a:lstStyle/>
          <a:p>
            <a:r>
              <a:rPr lang="en-GB" smtClean="0"/>
              <a:t>Name and candidate number</a:t>
            </a:r>
            <a:endParaRPr lang="en-GB"/>
          </a:p>
        </p:txBody>
      </p:sp>
      <p:sp>
        <p:nvSpPr>
          <p:cNvPr id="6" name="Slide Number Placeholder 5"/>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358499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213D9-9CCE-4B02-B2E0-7F0CC6C30C32}" type="datetime1">
              <a:rPr lang="en-GB" smtClean="0"/>
              <a:t>02/09/2018</a:t>
            </a:fld>
            <a:endParaRPr lang="en-GB"/>
          </a:p>
        </p:txBody>
      </p:sp>
      <p:sp>
        <p:nvSpPr>
          <p:cNvPr id="5" name="Footer Placeholder 4"/>
          <p:cNvSpPr>
            <a:spLocks noGrp="1"/>
          </p:cNvSpPr>
          <p:nvPr>
            <p:ph type="ftr" sz="quarter" idx="11"/>
          </p:nvPr>
        </p:nvSpPr>
        <p:spPr/>
        <p:txBody>
          <a:bodyPr/>
          <a:lstStyle/>
          <a:p>
            <a:r>
              <a:rPr lang="en-GB" smtClean="0"/>
              <a:t>Name and candidate number</a:t>
            </a:r>
            <a:endParaRPr lang="en-GB"/>
          </a:p>
        </p:txBody>
      </p:sp>
      <p:sp>
        <p:nvSpPr>
          <p:cNvPr id="6" name="Slide Number Placeholder 5"/>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246676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20069-FC96-49C5-8C0B-AEE72D4E9B87}" type="datetime1">
              <a:rPr lang="en-GB" smtClean="0"/>
              <a:t>02/09/2018</a:t>
            </a:fld>
            <a:endParaRPr lang="en-GB"/>
          </a:p>
        </p:txBody>
      </p:sp>
      <p:sp>
        <p:nvSpPr>
          <p:cNvPr id="5" name="Footer Placeholder 4"/>
          <p:cNvSpPr>
            <a:spLocks noGrp="1"/>
          </p:cNvSpPr>
          <p:nvPr>
            <p:ph type="ftr" sz="quarter" idx="11"/>
          </p:nvPr>
        </p:nvSpPr>
        <p:spPr/>
        <p:txBody>
          <a:bodyPr/>
          <a:lstStyle/>
          <a:p>
            <a:r>
              <a:rPr lang="en-GB" smtClean="0"/>
              <a:t>Name and candidate number</a:t>
            </a:r>
            <a:endParaRPr lang="en-GB"/>
          </a:p>
        </p:txBody>
      </p:sp>
      <p:sp>
        <p:nvSpPr>
          <p:cNvPr id="6" name="Slide Number Placeholder 5"/>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40353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D816D7-D157-4759-B847-3FBA18583F89}" type="datetime1">
              <a:rPr lang="en-GB" smtClean="0"/>
              <a:t>02/09/2018</a:t>
            </a:fld>
            <a:endParaRPr lang="en-GB"/>
          </a:p>
        </p:txBody>
      </p:sp>
      <p:sp>
        <p:nvSpPr>
          <p:cNvPr id="5" name="Footer Placeholder 4"/>
          <p:cNvSpPr>
            <a:spLocks noGrp="1"/>
          </p:cNvSpPr>
          <p:nvPr>
            <p:ph type="ftr" sz="quarter" idx="11"/>
          </p:nvPr>
        </p:nvSpPr>
        <p:spPr/>
        <p:txBody>
          <a:bodyPr/>
          <a:lstStyle/>
          <a:p>
            <a:r>
              <a:rPr lang="en-GB" smtClean="0"/>
              <a:t>Name and candidate number</a:t>
            </a:r>
            <a:endParaRPr lang="en-GB"/>
          </a:p>
        </p:txBody>
      </p:sp>
      <p:sp>
        <p:nvSpPr>
          <p:cNvPr id="6" name="Slide Number Placeholder 5"/>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270377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C1D51F-26CC-4725-AB39-2EAA11FA14E0}" type="datetime1">
              <a:rPr lang="en-GB" smtClean="0"/>
              <a:t>02/09/2018</a:t>
            </a:fld>
            <a:endParaRPr lang="en-GB"/>
          </a:p>
        </p:txBody>
      </p:sp>
      <p:sp>
        <p:nvSpPr>
          <p:cNvPr id="6" name="Footer Placeholder 5"/>
          <p:cNvSpPr>
            <a:spLocks noGrp="1"/>
          </p:cNvSpPr>
          <p:nvPr>
            <p:ph type="ftr" sz="quarter" idx="11"/>
          </p:nvPr>
        </p:nvSpPr>
        <p:spPr/>
        <p:txBody>
          <a:bodyPr/>
          <a:lstStyle/>
          <a:p>
            <a:r>
              <a:rPr lang="en-GB" smtClean="0"/>
              <a:t>Name and candidate number</a:t>
            </a:r>
            <a:endParaRPr lang="en-GB"/>
          </a:p>
        </p:txBody>
      </p:sp>
      <p:sp>
        <p:nvSpPr>
          <p:cNvPr id="7" name="Slide Number Placeholder 6"/>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23795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F82513-2D70-4856-A037-7EECCB8EF965}" type="datetime1">
              <a:rPr lang="en-GB" smtClean="0"/>
              <a:t>02/09/2018</a:t>
            </a:fld>
            <a:endParaRPr lang="en-GB"/>
          </a:p>
        </p:txBody>
      </p:sp>
      <p:sp>
        <p:nvSpPr>
          <p:cNvPr id="8" name="Footer Placeholder 7"/>
          <p:cNvSpPr>
            <a:spLocks noGrp="1"/>
          </p:cNvSpPr>
          <p:nvPr>
            <p:ph type="ftr" sz="quarter" idx="11"/>
          </p:nvPr>
        </p:nvSpPr>
        <p:spPr/>
        <p:txBody>
          <a:bodyPr/>
          <a:lstStyle/>
          <a:p>
            <a:r>
              <a:rPr lang="en-GB" smtClean="0"/>
              <a:t>Name and candidate number</a:t>
            </a:r>
            <a:endParaRPr lang="en-GB"/>
          </a:p>
        </p:txBody>
      </p:sp>
      <p:sp>
        <p:nvSpPr>
          <p:cNvPr id="9" name="Slide Number Placeholder 8"/>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241504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ACA20-A3CE-41AA-8B1E-E74665305353}" type="datetime1">
              <a:rPr lang="en-GB" smtClean="0"/>
              <a:t>02/09/2018</a:t>
            </a:fld>
            <a:endParaRPr lang="en-GB"/>
          </a:p>
        </p:txBody>
      </p:sp>
      <p:sp>
        <p:nvSpPr>
          <p:cNvPr id="4" name="Footer Placeholder 3"/>
          <p:cNvSpPr>
            <a:spLocks noGrp="1"/>
          </p:cNvSpPr>
          <p:nvPr>
            <p:ph type="ftr" sz="quarter" idx="11"/>
          </p:nvPr>
        </p:nvSpPr>
        <p:spPr/>
        <p:txBody>
          <a:bodyPr/>
          <a:lstStyle/>
          <a:p>
            <a:r>
              <a:rPr lang="en-GB" smtClean="0"/>
              <a:t>Name and candidate number</a:t>
            </a:r>
            <a:endParaRPr lang="en-GB"/>
          </a:p>
        </p:txBody>
      </p:sp>
      <p:sp>
        <p:nvSpPr>
          <p:cNvPr id="5" name="Slide Number Placeholder 4"/>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114458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B3BA6-D45A-4191-9127-0311AD3A6698}" type="datetime1">
              <a:rPr lang="en-GB" smtClean="0"/>
              <a:t>02/09/2018</a:t>
            </a:fld>
            <a:endParaRPr lang="en-GB"/>
          </a:p>
        </p:txBody>
      </p:sp>
      <p:sp>
        <p:nvSpPr>
          <p:cNvPr id="3" name="Footer Placeholder 2"/>
          <p:cNvSpPr>
            <a:spLocks noGrp="1"/>
          </p:cNvSpPr>
          <p:nvPr>
            <p:ph type="ftr" sz="quarter" idx="11"/>
          </p:nvPr>
        </p:nvSpPr>
        <p:spPr/>
        <p:txBody>
          <a:bodyPr/>
          <a:lstStyle/>
          <a:p>
            <a:r>
              <a:rPr lang="en-GB" smtClean="0"/>
              <a:t>Name and candidate number</a:t>
            </a:r>
            <a:endParaRPr lang="en-GB"/>
          </a:p>
        </p:txBody>
      </p:sp>
      <p:sp>
        <p:nvSpPr>
          <p:cNvPr id="4" name="Slide Number Placeholder 3"/>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200460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365519-2431-4D25-883F-D046A2F614FF}" type="datetime1">
              <a:rPr lang="en-GB" smtClean="0"/>
              <a:t>02/09/2018</a:t>
            </a:fld>
            <a:endParaRPr lang="en-GB"/>
          </a:p>
        </p:txBody>
      </p:sp>
      <p:sp>
        <p:nvSpPr>
          <p:cNvPr id="6" name="Footer Placeholder 5"/>
          <p:cNvSpPr>
            <a:spLocks noGrp="1"/>
          </p:cNvSpPr>
          <p:nvPr>
            <p:ph type="ftr" sz="quarter" idx="11"/>
          </p:nvPr>
        </p:nvSpPr>
        <p:spPr/>
        <p:txBody>
          <a:bodyPr/>
          <a:lstStyle/>
          <a:p>
            <a:r>
              <a:rPr lang="en-GB" smtClean="0"/>
              <a:t>Name and candidate number</a:t>
            </a:r>
            <a:endParaRPr lang="en-GB"/>
          </a:p>
        </p:txBody>
      </p:sp>
      <p:sp>
        <p:nvSpPr>
          <p:cNvPr id="7" name="Slide Number Placeholder 6"/>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14782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F195B1-3CAC-476C-9BA6-F3E483EA8DA6}" type="datetime1">
              <a:rPr lang="en-GB" smtClean="0"/>
              <a:t>02/09/2018</a:t>
            </a:fld>
            <a:endParaRPr lang="en-GB"/>
          </a:p>
        </p:txBody>
      </p:sp>
      <p:sp>
        <p:nvSpPr>
          <p:cNvPr id="6" name="Footer Placeholder 5"/>
          <p:cNvSpPr>
            <a:spLocks noGrp="1"/>
          </p:cNvSpPr>
          <p:nvPr>
            <p:ph type="ftr" sz="quarter" idx="11"/>
          </p:nvPr>
        </p:nvSpPr>
        <p:spPr/>
        <p:txBody>
          <a:bodyPr/>
          <a:lstStyle/>
          <a:p>
            <a:r>
              <a:rPr lang="en-GB" smtClean="0"/>
              <a:t>Name and candidate number</a:t>
            </a:r>
            <a:endParaRPr lang="en-GB"/>
          </a:p>
        </p:txBody>
      </p:sp>
      <p:sp>
        <p:nvSpPr>
          <p:cNvPr id="7" name="Slide Number Placeholder 6"/>
          <p:cNvSpPr>
            <a:spLocks noGrp="1"/>
          </p:cNvSpPr>
          <p:nvPr>
            <p:ph type="sldNum" sz="quarter" idx="12"/>
          </p:nvPr>
        </p:nvSpPr>
        <p:spPr/>
        <p:txBody>
          <a:bodyPr/>
          <a:lstStyle/>
          <a:p>
            <a:fld id="{B0857F57-328B-4A6E-B5C8-CA3A0E96C1A1}" type="slidenum">
              <a:rPr lang="en-GB" smtClean="0"/>
              <a:t>‹#›</a:t>
            </a:fld>
            <a:endParaRPr lang="en-GB"/>
          </a:p>
        </p:txBody>
      </p:sp>
    </p:spTree>
    <p:extLst>
      <p:ext uri="{BB962C8B-B14F-4D97-AF65-F5344CB8AC3E}">
        <p14:creationId xmlns:p14="http://schemas.microsoft.com/office/powerpoint/2010/main" val="38116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0FD2-7132-41F3-A81C-D2DF053F7561}" type="datetime1">
              <a:rPr lang="en-GB" smtClean="0"/>
              <a:t>02/09/2018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Name and candidate number</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57F57-328B-4A6E-B5C8-CA3A0E96C1A1}" type="slidenum">
              <a:rPr lang="en-GB" smtClean="0"/>
              <a:t>‹#›</a:t>
            </a:fld>
            <a:endParaRPr lang="en-GB"/>
          </a:p>
        </p:txBody>
      </p:sp>
    </p:spTree>
    <p:extLst>
      <p:ext uri="{BB962C8B-B14F-4D97-AF65-F5344CB8AC3E}">
        <p14:creationId xmlns:p14="http://schemas.microsoft.com/office/powerpoint/2010/main" val="1537458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EBFDFE-1DE3-4F49-AFBD-5476C2343BE6}"/>
              </a:ext>
            </a:extLst>
          </p:cNvPr>
          <p:cNvSpPr>
            <a:spLocks noGrp="1"/>
          </p:cNvSpPr>
          <p:nvPr>
            <p:ph type="ctrTitle"/>
          </p:nvPr>
        </p:nvSpPr>
        <p:spPr>
          <a:xfrm>
            <a:off x="210820" y="0"/>
            <a:ext cx="8722360" cy="1437195"/>
          </a:xfrm>
        </p:spPr>
        <p:txBody>
          <a:bodyPr>
            <a:noAutofit/>
          </a:bodyPr>
          <a:lstStyle/>
          <a:p>
            <a:r>
              <a:rPr lang="en-GB" sz="1800" dirty="0" smtClean="0">
                <a:latin typeface="Arial" panose="020B0604020202020204" pitchFamily="34" charset="0"/>
                <a:cs typeface="Arial" panose="020B0604020202020204" pitchFamily="34" charset="0"/>
              </a:rPr>
              <a:t>EDUQAS</a:t>
            </a: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Level 1/2 </a:t>
            </a:r>
            <a:r>
              <a:rPr lang="en-GB" sz="1800" dirty="0">
                <a:latin typeface="Arial" panose="020B0604020202020204" pitchFamily="34" charset="0"/>
                <a:cs typeface="Arial" panose="020B0604020202020204" pitchFamily="34" charset="0"/>
              </a:rPr>
              <a:t>Hospitality and Catering </a:t>
            </a: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endParaRPr lang="en-GB" sz="4400" dirty="0">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220726" y="319246"/>
            <a:ext cx="8702548" cy="4418882"/>
          </a:xfrm>
        </p:spPr>
        <p:txBody>
          <a:bodyPr>
            <a:noAutofit/>
          </a:bodyPr>
          <a:lstStyle/>
          <a:p>
            <a:pPr algn="l"/>
            <a:r>
              <a:rPr lang="en-GB" sz="1200" dirty="0" smtClean="0"/>
              <a:t>Name and candidate number:</a:t>
            </a:r>
          </a:p>
          <a:p>
            <a:pPr algn="l"/>
            <a:r>
              <a:rPr lang="en-GB" sz="1200" dirty="0" smtClean="0"/>
              <a:t>Keswick School 42217</a:t>
            </a:r>
          </a:p>
          <a:p>
            <a:r>
              <a:rPr lang="en-GB" sz="1200" b="1" dirty="0" smtClean="0"/>
              <a:t>Brief</a:t>
            </a:r>
            <a:r>
              <a:rPr lang="en-GB" sz="1200" b="1" dirty="0"/>
              <a:t>:</a:t>
            </a:r>
            <a:r>
              <a:rPr lang="en-GB" sz="1200" dirty="0"/>
              <a:t> Traditional British dishes made using local ingredients have become popular with chefs and customers due to the popularity of television shows such as the Great British Bake Off, Great British Menus and MasterChef. People also want to be more environmentally friendly by reducing food miles and food waste.  </a:t>
            </a:r>
          </a:p>
          <a:p>
            <a:r>
              <a:rPr lang="en-GB" sz="1200" dirty="0"/>
              <a:t>"Waste Not, Want Not" is a new bistro due to open on the edge of a city centre. The bistro is located on the roof of a canal-side warehouse, which also holds a number of other businesses including a local food market and an arts and craft centre, which runs workshops for adults and children. The owners will also act as the catering manager and head chef. They have hired three catering assistants to work in the kitchen and they have plans to employ an apprentice.   </a:t>
            </a:r>
          </a:p>
          <a:p>
            <a:r>
              <a:rPr lang="en-GB" sz="1200" dirty="0"/>
              <a:t>The owners are now finalising the menu. They want to showcase the food of their country and hope to serve nutritious, interesting dishes, which contain locally sourced, seasonal ingredients. At the same time, they want to promote the idea of sustainable living to families with young children. The owners plan to grow herbs and salad ingredients on the roof and have 6 outdoor tables for service. There will be another 8 tables inside the bistro.  </a:t>
            </a:r>
          </a:p>
          <a:p>
            <a:r>
              <a:rPr lang="en-GB" sz="1200" dirty="0"/>
              <a:t>The owners want to make sure that the dishes they serve are not only healthy, but that the establishment meets all legal and environmental requirements.  </a:t>
            </a:r>
          </a:p>
          <a:p>
            <a:r>
              <a:rPr lang="en-GB" sz="1200" dirty="0"/>
              <a:t>You have been appointed as one of the catering assistants and your first responsibility is to plan some of the dishes for the bistro menu. The dishes can be starters, main courses or desserts, but must include local ingredients. The apprentice must be able to prepare and cook at least two of the dishes that will be included on the new menu. You therefore need to ensure the dishes you choose allow the apprentice to demonstrate three skills in preparation and three in cooking. To help the apprentice you also need to produce a plan that he/she can follow to cook the dishes. To make sure your plan works; you should cook the dishes using the plan</a:t>
            </a:r>
            <a:r>
              <a:rPr lang="en-GB" sz="1200" dirty="0" smtClean="0"/>
              <a:t>.</a:t>
            </a:r>
            <a:endParaRPr lang="en-GB" sz="1200" dirty="0"/>
          </a:p>
        </p:txBody>
      </p:sp>
      <p:sp>
        <p:nvSpPr>
          <p:cNvPr id="3" name="Rectangle 2"/>
          <p:cNvSpPr/>
          <p:nvPr/>
        </p:nvSpPr>
        <p:spPr>
          <a:xfrm>
            <a:off x="230632" y="4602543"/>
            <a:ext cx="8702548" cy="2031325"/>
          </a:xfrm>
          <a:prstGeom prst="rect">
            <a:avLst/>
          </a:prstGeom>
        </p:spPr>
        <p:txBody>
          <a:bodyPr wrap="square">
            <a:spAutoFit/>
          </a:bodyPr>
          <a:lstStyle/>
          <a:p>
            <a:r>
              <a:rPr lang="en-GB" sz="1400" b="1" dirty="0">
                <a:latin typeface="Arial Narrow" panose="020B0606020202030204" pitchFamily="34" charset="0"/>
                <a:ea typeface="MS Mincho"/>
                <a:cs typeface="Times New Roman" panose="02020603050405020304" pitchFamily="18" charset="0"/>
              </a:rPr>
              <a:t>Remember: </a:t>
            </a:r>
            <a:r>
              <a:rPr lang="en-GB" sz="1400" b="1" dirty="0">
                <a:solidFill>
                  <a:srgbClr val="FF0000"/>
                </a:solidFill>
                <a:latin typeface="Arial Narrow" panose="020B0606020202030204" pitchFamily="34" charset="0"/>
                <a:ea typeface="MS Mincho"/>
                <a:cs typeface="Times New Roman" panose="02020603050405020304" pitchFamily="18" charset="0"/>
              </a:rPr>
              <a:t>YOUR WORK MUST BE YOUR OWN AND CANNOT BE DONE IN </a:t>
            </a:r>
            <a:r>
              <a:rPr lang="en-GB" sz="1400" b="1" u="sng" dirty="0">
                <a:solidFill>
                  <a:srgbClr val="FF0000"/>
                </a:solidFill>
                <a:latin typeface="Arial Narrow" panose="020B0606020202030204" pitchFamily="34" charset="0"/>
                <a:ea typeface="MS Mincho"/>
                <a:cs typeface="Times New Roman" panose="02020603050405020304" pitchFamily="18" charset="0"/>
              </a:rPr>
              <a:t>GROUPS OR COPIED FROM OTHERS.</a:t>
            </a:r>
            <a:r>
              <a:rPr lang="en-GB" sz="1400" b="1" dirty="0">
                <a:solidFill>
                  <a:srgbClr val="FF0000"/>
                </a:solidFill>
                <a:latin typeface="Arial Narrow" panose="020B0606020202030204" pitchFamily="34" charset="0"/>
                <a:ea typeface="MS Mincho"/>
                <a:cs typeface="Times New Roman" panose="02020603050405020304" pitchFamily="18" charset="0"/>
              </a:rPr>
              <a:t> YOU CAN USE THE BLANK WORKBOOK ON YOUR EXAM USER AREA OR DESIGN YOUR OWN LAYOUT.</a:t>
            </a:r>
            <a:endParaRPr lang="en-GB" sz="1400" dirty="0">
              <a:latin typeface="Cambria" panose="02040503050406030204" pitchFamily="18" charset="0"/>
              <a:ea typeface="MS Mincho"/>
              <a:cs typeface="Times New Roman" panose="02020603050405020304" pitchFamily="18" charset="0"/>
            </a:endParaRPr>
          </a:p>
          <a:p>
            <a:r>
              <a:rPr lang="en-GB" sz="1400" b="1" dirty="0">
                <a:solidFill>
                  <a:srgbClr val="FF0000"/>
                </a:solidFill>
                <a:latin typeface="Comic Sans MS" panose="030F0702030302020204" pitchFamily="66" charset="0"/>
                <a:ea typeface="MS Mincho"/>
                <a:cs typeface="Times New Roman" panose="02020603050405020304" pitchFamily="18" charset="0"/>
              </a:rPr>
              <a:t> </a:t>
            </a:r>
            <a:r>
              <a:rPr lang="en-GB" sz="1400" b="1" dirty="0">
                <a:latin typeface="Comic Sans MS" panose="030F0702030302020204" pitchFamily="66" charset="0"/>
                <a:ea typeface="MS Mincho"/>
                <a:cs typeface="Times New Roman" panose="02020603050405020304" pitchFamily="18" charset="0"/>
              </a:rPr>
              <a:t> </a:t>
            </a:r>
            <a:endParaRPr lang="en-GB" sz="1400" dirty="0">
              <a:latin typeface="Cambria" panose="02040503050406030204" pitchFamily="18" charset="0"/>
              <a:ea typeface="MS Mincho"/>
              <a:cs typeface="Times New Roman" panose="02020603050405020304" pitchFamily="18" charset="0"/>
            </a:endParaRPr>
          </a:p>
          <a:p>
            <a:r>
              <a:rPr lang="en-GB" sz="1400" b="1" dirty="0">
                <a:latin typeface="Arial Narrow" panose="020B0606020202030204" pitchFamily="34" charset="0"/>
                <a:ea typeface="MS Mincho"/>
                <a:cs typeface="Times New Roman" panose="02020603050405020304" pitchFamily="18" charset="0"/>
              </a:rPr>
              <a:t>Learning Objectives for task  </a:t>
            </a:r>
            <a:endParaRPr lang="en-GB" sz="1400" dirty="0">
              <a:latin typeface="Cambria" panose="02040503050406030204" pitchFamily="18" charset="0"/>
              <a:ea typeface="MS Mincho"/>
              <a:cs typeface="Times New Roman" panose="02020603050405020304" pitchFamily="18" charset="0"/>
            </a:endParaRPr>
          </a:p>
          <a:p>
            <a:pPr marL="228600" marR="0">
              <a:spcBef>
                <a:spcPts val="0"/>
              </a:spcBef>
              <a:spcAft>
                <a:spcPts val="0"/>
              </a:spcAft>
            </a:pPr>
            <a:r>
              <a:rPr lang="en-GB" sz="1400" b="1" dirty="0">
                <a:latin typeface="Arial Narrow" panose="020B0606020202030204" pitchFamily="34" charset="0"/>
                <a:ea typeface="MS Mincho"/>
                <a:cs typeface="Times New Roman" panose="02020603050405020304" pitchFamily="18" charset="0"/>
              </a:rPr>
              <a:t>LO1: Understand the importance of nutrition when menu planning (3 hours)</a:t>
            </a:r>
            <a:endParaRPr lang="en-GB" sz="1400" dirty="0">
              <a:latin typeface="Cambria" panose="02040503050406030204" pitchFamily="18" charset="0"/>
              <a:ea typeface="MS Mincho"/>
              <a:cs typeface="Times New Roman" panose="02020603050405020304" pitchFamily="18" charset="0"/>
            </a:endParaRPr>
          </a:p>
          <a:p>
            <a:pPr marL="228600" marR="0">
              <a:spcBef>
                <a:spcPts val="0"/>
              </a:spcBef>
              <a:spcAft>
                <a:spcPts val="0"/>
              </a:spcAft>
            </a:pPr>
            <a:r>
              <a:rPr lang="en-GB" sz="1400" b="1" dirty="0">
                <a:latin typeface="Arial Narrow" panose="020B0606020202030204" pitchFamily="34" charset="0"/>
                <a:ea typeface="MS Mincho"/>
                <a:cs typeface="Times New Roman" panose="02020603050405020304" pitchFamily="18" charset="0"/>
              </a:rPr>
              <a:t>LO2: Understand menu planning (3 hours IT time). Propose 4 dishes that would be suitable for your menu. Plan for the production of two dishes that could be included on the menu. (3 hours)</a:t>
            </a:r>
            <a:endParaRPr lang="en-GB" sz="1400" dirty="0">
              <a:latin typeface="Cambria" panose="02040503050406030204" pitchFamily="18" charset="0"/>
              <a:ea typeface="MS Mincho"/>
              <a:cs typeface="Times New Roman" panose="02020603050405020304" pitchFamily="18" charset="0"/>
            </a:endParaRPr>
          </a:p>
          <a:p>
            <a:pPr marL="228600" marR="0">
              <a:spcBef>
                <a:spcPts val="0"/>
              </a:spcBef>
              <a:spcAft>
                <a:spcPts val="0"/>
              </a:spcAft>
            </a:pPr>
            <a:r>
              <a:rPr lang="en-GB" sz="1400" b="1" dirty="0">
                <a:latin typeface="Arial Narrow" panose="020B0606020202030204" pitchFamily="34" charset="0"/>
                <a:ea typeface="MS Mincho"/>
                <a:cs typeface="Times New Roman" panose="02020603050405020304" pitchFamily="18" charset="0"/>
              </a:rPr>
              <a:t>LO3: Be able to cook. Prepare, cook and present two dishes with all the sides that the apprentice will prepare and cook</a:t>
            </a:r>
            <a:r>
              <a:rPr lang="en-GB" sz="1400" dirty="0">
                <a:latin typeface="Arial Narrow" panose="020B0606020202030204" pitchFamily="34" charset="0"/>
                <a:ea typeface="MS Mincho"/>
                <a:cs typeface="Times New Roman" panose="02020603050405020304" pitchFamily="18" charset="0"/>
              </a:rPr>
              <a:t>. </a:t>
            </a:r>
            <a:r>
              <a:rPr lang="en-GB" sz="1400" b="1" dirty="0">
                <a:latin typeface="Arial Narrow" panose="020B0606020202030204" pitchFamily="34" charset="0"/>
                <a:ea typeface="MS Mincho"/>
                <a:cs typeface="Times New Roman" panose="02020603050405020304" pitchFamily="18" charset="0"/>
              </a:rPr>
              <a:t>(3 hour exam)</a:t>
            </a:r>
            <a:endParaRPr lang="en-GB" sz="1400" dirty="0">
              <a:effectLst/>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65457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431</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Narrow</vt:lpstr>
      <vt:lpstr>Calibri</vt:lpstr>
      <vt:lpstr>Calibri Light</vt:lpstr>
      <vt:lpstr>Cambria</vt:lpstr>
      <vt:lpstr>Comic Sans MS</vt:lpstr>
      <vt:lpstr>MS Mincho</vt:lpstr>
      <vt:lpstr>Times New Roman</vt:lpstr>
      <vt:lpstr>Office Theme</vt:lpstr>
      <vt:lpstr>EDUQAS Level 1/2 Hospitality and Catering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Walker</dc:creator>
  <cp:lastModifiedBy>User</cp:lastModifiedBy>
  <cp:revision>76</cp:revision>
  <dcterms:created xsi:type="dcterms:W3CDTF">2017-10-26T22:07:27Z</dcterms:created>
  <dcterms:modified xsi:type="dcterms:W3CDTF">2018-09-02T19:47:53Z</dcterms:modified>
</cp:coreProperties>
</file>