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22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9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82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21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0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21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80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86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78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43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6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9FD2-1980-4F6B-B247-2CED651952B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EABBC-C93E-473C-A49F-176B87AFC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8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food/salt" TargetMode="External"/><Relationship Id="rId2" Type="http://schemas.openxmlformats.org/officeDocument/2006/relationships/hyperlink" Target="http://www.bbc.co.uk/food/plain_flou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bc.co.uk/food/but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54823"/>
            <a:ext cx="3623362" cy="3769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38" b="1" dirty="0">
                <a:latin typeface="Arial Narrow" panose="020B0606020202030204" pitchFamily="34" charset="0"/>
              </a:rPr>
              <a:t>Ingredients- Puff Pastry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38" dirty="0" smtClean="0">
                <a:latin typeface="Arial Narrow" panose="020B0606020202030204" pitchFamily="34" charset="0"/>
              </a:rPr>
              <a:t>300g </a:t>
            </a:r>
            <a:r>
              <a:rPr lang="en-GB" sz="1138" dirty="0" smtClean="0">
                <a:latin typeface="Arial Narrow" panose="020B0606020202030204" pitchFamily="34" charset="0"/>
                <a:hlinkClick r:id="rId2"/>
              </a:rPr>
              <a:t>plain flour</a:t>
            </a:r>
            <a:r>
              <a:rPr lang="en-GB" sz="1138" dirty="0" smtClean="0">
                <a:latin typeface="Arial Narrow" panose="020B0606020202030204" pitchFamily="34" charset="0"/>
              </a:rPr>
              <a:t> (Chilled)</a:t>
            </a:r>
            <a:endParaRPr lang="en-GB" sz="1138" dirty="0">
              <a:latin typeface="Arial Narrow" panose="020B0606020202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38" dirty="0">
                <a:latin typeface="Arial Narrow" panose="020B0606020202030204" pitchFamily="34" charset="0"/>
              </a:rPr>
              <a:t>pinch </a:t>
            </a:r>
            <a:r>
              <a:rPr lang="en-GB" sz="1138" dirty="0">
                <a:latin typeface="Arial Narrow" panose="020B0606020202030204" pitchFamily="34" charset="0"/>
                <a:hlinkClick r:id="rId3"/>
              </a:rPr>
              <a:t>salt</a:t>
            </a:r>
            <a:endParaRPr lang="en-GB" sz="1138" dirty="0">
              <a:latin typeface="Arial Narrow" panose="020B0606020202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138" dirty="0" smtClean="0">
                <a:latin typeface="Arial Narrow" panose="020B0606020202030204" pitchFamily="34" charset="0"/>
              </a:rPr>
              <a:t>50g </a:t>
            </a:r>
            <a:r>
              <a:rPr lang="en-GB" sz="1138" dirty="0">
                <a:latin typeface="Arial Narrow" panose="020B0606020202030204" pitchFamily="34" charset="0"/>
                <a:hlinkClick r:id="rId4"/>
              </a:rPr>
              <a:t>butter</a:t>
            </a:r>
            <a:r>
              <a:rPr lang="en-GB" sz="1138" dirty="0">
                <a:latin typeface="Arial Narrow" panose="020B0606020202030204" pitchFamily="34" charset="0"/>
              </a:rPr>
              <a:t>, </a:t>
            </a:r>
            <a:r>
              <a:rPr lang="en-GB" sz="1138" dirty="0" smtClean="0">
                <a:latin typeface="Arial Narrow" panose="020B0606020202030204" pitchFamily="34" charset="0"/>
              </a:rPr>
              <a:t>cut </a:t>
            </a:r>
            <a:r>
              <a:rPr lang="en-GB" sz="1138" dirty="0">
                <a:latin typeface="Arial Narrow" panose="020B0606020202030204" pitchFamily="34" charset="0"/>
              </a:rPr>
              <a:t>into cubes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138" dirty="0" smtClean="0">
                <a:latin typeface="Arial Narrow" panose="020B0606020202030204" pitchFamily="34" charset="0"/>
              </a:rPr>
              <a:t>120g </a:t>
            </a:r>
            <a:r>
              <a:rPr lang="en-GB" sz="1138" dirty="0">
                <a:latin typeface="Arial Narrow" panose="020B0606020202030204" pitchFamily="34" charset="0"/>
                <a:hlinkClick r:id="rId4"/>
              </a:rPr>
              <a:t>butter</a:t>
            </a:r>
            <a:r>
              <a:rPr lang="en-GB" sz="1138" dirty="0">
                <a:latin typeface="Arial Narrow" panose="020B0606020202030204" pitchFamily="34" charset="0"/>
              </a:rPr>
              <a:t>, frozen</a:t>
            </a:r>
          </a:p>
          <a:p>
            <a:endParaRPr lang="en-GB" sz="1138" b="1" dirty="0">
              <a:latin typeface="Arial Narrow" panose="020B0606020202030204" pitchFamily="34" charset="0"/>
            </a:endParaRPr>
          </a:p>
          <a:p>
            <a:r>
              <a:rPr lang="en-GB" sz="1138" b="1" dirty="0">
                <a:latin typeface="Arial Narrow" panose="020B0606020202030204" pitchFamily="34" charset="0"/>
              </a:rPr>
              <a:t>Preparation method</a:t>
            </a:r>
          </a:p>
          <a:p>
            <a:pPr>
              <a:buFont typeface="+mj-lt"/>
              <a:buAutoNum type="arabicPeriod"/>
            </a:pPr>
            <a:r>
              <a:rPr lang="en-GB" sz="1138" dirty="0">
                <a:latin typeface="Arial Narrow" panose="020B0606020202030204" pitchFamily="34" charset="0"/>
              </a:rPr>
              <a:t>Mix the flour and salt together in a bowl. Rub in the chilled butter using your fingertips until the mixture resembles breadcrumbs. Gradually add enough water to form a dough (about 4-6 tablespoons of water).</a:t>
            </a:r>
          </a:p>
          <a:p>
            <a:pPr>
              <a:buFont typeface="+mj-lt"/>
              <a:buAutoNum type="arabicPeriod"/>
            </a:pPr>
            <a:r>
              <a:rPr lang="en-GB" sz="1138" dirty="0">
                <a:latin typeface="Arial Narrow" panose="020B0606020202030204" pitchFamily="34" charset="0"/>
              </a:rPr>
              <a:t>Roll the dough out into a rectangle on a lightly floured work surface. </a:t>
            </a:r>
          </a:p>
          <a:p>
            <a:pPr>
              <a:buFont typeface="+mj-lt"/>
              <a:buAutoNum type="arabicPeriod"/>
            </a:pPr>
            <a:r>
              <a:rPr lang="en-GB" sz="1138" dirty="0">
                <a:latin typeface="Arial Narrow" panose="020B0606020202030204" pitchFamily="34" charset="0"/>
              </a:rPr>
              <a:t>Grate half of the frozen butter over the bottom two thirds of the dough. Fold down the top third and fold up the bottom third as if folding a letter.</a:t>
            </a:r>
          </a:p>
          <a:p>
            <a:pPr>
              <a:buFont typeface="+mj-lt"/>
              <a:buAutoNum type="arabicPeriod"/>
            </a:pPr>
            <a:r>
              <a:rPr lang="en-GB" sz="1138" dirty="0">
                <a:latin typeface="Arial Narrow" panose="020B0606020202030204" pitchFamily="34" charset="0"/>
              </a:rPr>
              <a:t>Turn the folded dough through 90 degrees and roll it out into a rectangle again. Repeat the process of adding the remaining frozen butter and fold as before.</a:t>
            </a:r>
          </a:p>
          <a:p>
            <a:pPr>
              <a:buFont typeface="+mj-lt"/>
              <a:buAutoNum type="arabicPeriod"/>
            </a:pPr>
            <a:r>
              <a:rPr lang="en-GB" sz="1138" dirty="0">
                <a:latin typeface="Arial Narrow" panose="020B0606020202030204" pitchFamily="34" charset="0"/>
              </a:rPr>
              <a:t>Wrap the dough in cling </a:t>
            </a:r>
            <a:r>
              <a:rPr lang="en-GB" sz="1138" dirty="0" smtClean="0">
                <a:latin typeface="Arial Narrow" panose="020B0606020202030204" pitchFamily="34" charset="0"/>
              </a:rPr>
              <a:t>film, label </a:t>
            </a:r>
            <a:r>
              <a:rPr lang="en-GB" sz="1138" dirty="0">
                <a:latin typeface="Arial Narrow" panose="020B0606020202030204" pitchFamily="34" charset="0"/>
              </a:rPr>
              <a:t>and leave to rest in the fridge for 30 minutes before using.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36257" y="1889145"/>
            <a:ext cx="1680004" cy="31326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7" name="Straight Connector 6"/>
          <p:cNvCxnSpPr/>
          <p:nvPr/>
        </p:nvCxnSpPr>
        <p:spPr>
          <a:xfrm>
            <a:off x="4836258" y="2946862"/>
            <a:ext cx="165323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36258" y="4047899"/>
            <a:ext cx="165323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>
            <a:off x="6663513" y="2946862"/>
            <a:ext cx="227571" cy="194104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1" name="TextBox 10"/>
          <p:cNvSpPr txBox="1"/>
          <p:nvPr/>
        </p:nvSpPr>
        <p:spPr>
          <a:xfrm>
            <a:off x="6907815" y="3506899"/>
            <a:ext cx="749643" cy="13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Grate half of frozen butter in these two thirds.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90465" y="1870586"/>
            <a:ext cx="1680004" cy="31326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75"/>
          </a:p>
        </p:txBody>
      </p:sp>
      <p:cxnSp>
        <p:nvCxnSpPr>
          <p:cNvPr id="13" name="Straight Connector 12"/>
          <p:cNvCxnSpPr/>
          <p:nvPr/>
        </p:nvCxnSpPr>
        <p:spPr>
          <a:xfrm>
            <a:off x="7890466" y="2981849"/>
            <a:ext cx="165323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17239" y="4029341"/>
            <a:ext cx="165323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97558" y="2413941"/>
            <a:ext cx="14925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75" dirty="0"/>
              <a:t>Firstly, Fold this part down to this line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132063" y="2740894"/>
            <a:ext cx="37649" cy="12617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33970" y="4227036"/>
            <a:ext cx="1603032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75" dirty="0"/>
              <a:t>Secondly, Fold this part up to the top of the folded down piece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202561" y="1870586"/>
            <a:ext cx="1579606" cy="10474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" name="TextBox 25"/>
          <p:cNvSpPr txBox="1"/>
          <p:nvPr/>
        </p:nvSpPr>
        <p:spPr>
          <a:xfrm>
            <a:off x="10431483" y="2064060"/>
            <a:ext cx="1251637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Rotate the pastry 90 degrees</a:t>
            </a:r>
          </a:p>
        </p:txBody>
      </p:sp>
      <p:sp>
        <p:nvSpPr>
          <p:cNvPr id="27" name="Rectangle 26"/>
          <p:cNvSpPr/>
          <p:nvPr/>
        </p:nvSpPr>
        <p:spPr>
          <a:xfrm rot="5400000">
            <a:off x="10202559" y="3511468"/>
            <a:ext cx="1579606" cy="10474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" name="U-Turn Arrow 23"/>
          <p:cNvSpPr/>
          <p:nvPr/>
        </p:nvSpPr>
        <p:spPr>
          <a:xfrm>
            <a:off x="10618379" y="2638253"/>
            <a:ext cx="769724" cy="73625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896023" y="5203890"/>
            <a:ext cx="2322556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Repeat with the other half of the frozen butter!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11608" y="1915143"/>
            <a:ext cx="25120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90424" y="1953489"/>
            <a:ext cx="25120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925315" y="1967880"/>
            <a:ext cx="25120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4</a:t>
            </a: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143000" y="13279"/>
            <a:ext cx="9144000" cy="740044"/>
          </a:xfrm>
        </p:spPr>
        <p:txBody>
          <a:bodyPr anchor="t">
            <a:noAutofit/>
          </a:bodyPr>
          <a:lstStyle/>
          <a:p>
            <a:pPr algn="l"/>
            <a:r>
              <a:rPr lang="en-GB" sz="4000" dirty="0"/>
              <a:t>Rough Puff Pastry Recipe Card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938110" y="2232602"/>
            <a:ext cx="850744" cy="508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64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Rough Puff Pastry Recipe Card</vt:lpstr>
    </vt:vector>
  </TitlesOfParts>
  <Company>Keswick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Rough Puff Pastry Recipe Card</dc:title>
  <dc:creator>User</dc:creator>
  <cp:lastModifiedBy>Mrs K Mather</cp:lastModifiedBy>
  <cp:revision>5</cp:revision>
  <cp:lastPrinted>2017-10-18T14:39:43Z</cp:lastPrinted>
  <dcterms:created xsi:type="dcterms:W3CDTF">2017-10-17T20:21:05Z</dcterms:created>
  <dcterms:modified xsi:type="dcterms:W3CDTF">2017-10-18T14:40:01Z</dcterms:modified>
</cp:coreProperties>
</file>