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4" r:id="rId7"/>
    <p:sldId id="263" r:id="rId8"/>
    <p:sldId id="265" r:id="rId9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0862-F8DA-40CF-A8FD-720C22498015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CB5-FFBF-41A9-BFDF-85F63C3CA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0862-F8DA-40CF-A8FD-720C22498015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CB5-FFBF-41A9-BFDF-85F63C3CA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6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0862-F8DA-40CF-A8FD-720C22498015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CB5-FFBF-41A9-BFDF-85F63C3CA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0862-F8DA-40CF-A8FD-720C22498015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CB5-FFBF-41A9-BFDF-85F63C3CA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1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0862-F8DA-40CF-A8FD-720C22498015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CB5-FFBF-41A9-BFDF-85F63C3CA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9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0862-F8DA-40CF-A8FD-720C22498015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CB5-FFBF-41A9-BFDF-85F63C3CA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0862-F8DA-40CF-A8FD-720C22498015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CB5-FFBF-41A9-BFDF-85F63C3CA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0862-F8DA-40CF-A8FD-720C22498015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CB5-FFBF-41A9-BFDF-85F63C3CA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5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0862-F8DA-40CF-A8FD-720C22498015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CB5-FFBF-41A9-BFDF-85F63C3CA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0862-F8DA-40CF-A8FD-720C22498015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CB5-FFBF-41A9-BFDF-85F63C3CA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4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0862-F8DA-40CF-A8FD-720C22498015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CB5-FFBF-41A9-BFDF-85F63C3CA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0862-F8DA-40CF-A8FD-720C22498015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8CB5-FFBF-41A9-BFDF-85F63C3CA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7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24936" cy="93610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the end of this lesson you will be able to: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352928" cy="17526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different cooking 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(level 3-7)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some of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and disadvantages of different cooking methods 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8- GCSE)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79715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Keywords:  </a:t>
            </a:r>
            <a:r>
              <a:rPr lang="en-GB" dirty="0" smtClean="0"/>
              <a:t>Texture,  taste, appearance, dry, moist, fry, nutrition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8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c/cb/Homo_erectus_new.JPG/220px-Homo_erectus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307123" cy="28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earlsofprofundity.files.wordpress.com/2013/10/discovering-fir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11682"/>
            <a:ext cx="5976664" cy="450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338172"/>
            <a:ext cx="59766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 </a:t>
            </a:r>
            <a:r>
              <a:rPr lang="en-GB" sz="2800" b="1" dirty="0"/>
              <a:t>control of fire by early humans</a:t>
            </a:r>
            <a:r>
              <a:rPr lang="en-GB" sz="2800" dirty="0"/>
              <a:t> was a turning </a:t>
            </a:r>
            <a:r>
              <a:rPr lang="en-GB" sz="2800" dirty="0" smtClean="0"/>
              <a:t>point in the history…</a:t>
            </a:r>
          </a:p>
          <a:p>
            <a:endParaRPr lang="en-GB" dirty="0"/>
          </a:p>
          <a:p>
            <a:r>
              <a:rPr lang="en-GB" sz="2800" dirty="0" smtClean="0"/>
              <a:t>WHY?</a:t>
            </a:r>
            <a:endParaRPr lang="en-GB" sz="2800" dirty="0"/>
          </a:p>
        </p:txBody>
      </p:sp>
      <p:pic>
        <p:nvPicPr>
          <p:cNvPr id="1030" name="Picture 6" descr="https://encrypted-tbn3.gstatic.com/images?q=tbn:ANd9GcSPCxgonjk1K2LSRmyWdmG-K3lYpClLbiFElNGb2P_6J50SHdlCh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7" y="3699469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RvHu2BTrJFnQsG8EzxEAAcR-RFSBPT69sZbMpmbkY3gH5NUzNs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7" y="15422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hQUFRUXFRQVFRYVFhgXFRgVFBQYFxcVFRcYHSogGBolHRUVITEhJSkrLi4uFx8zODMsNygtLi0BCgoKDg0OGRAQGywkHCQsLCwsLCwsLDAsLCwsLCwsLi0sLCwsLCwsLCwsLCwsLCwsLywsLC8sLCwsLC8vLCwsNP/AABEIALUBFwMBIgACEQEDEQH/xAAcAAABBQEBAQAAAAAAAAAAAAAAAwQFBgcCAQj/xABFEAACAQIEAgYIAQkGBwEBAAABAgMAEQQSITEFBiIyQVFhcRNCcoGRobHBByMkM0NSYoKy0RQVFpKi8DRTc6PC4fFEF//EABkBAQEBAQEBAAAAAAAAAAAAAAABAgMEBf/EACsRAQACAgICAAQFBQEAAAAAAAABAgMREiEEMUFhgfAFFFFxwSKRodHhE//aAAwDAQACEQMRAD8A3GiivC1t6D2ikHxcY3dB5sB96Qk4xh13miH8Y/rQPqKh5eacGu+Ij9Y7/sdb4dvdTWTnfBA29MCbqNAd3F1HvG3f2UFioqoS/iPgQL53Ite4XSwbKx8lPW/Z7bU3k/EzDDRUlJva2WxvfRfMjVR6w6t6C70VQX/ExD1MNK29jcWOtgb9xOl/VIs2Wk3/ABCmPUwb9vWDDbQ307DuN7arnoNCorN354xxvbCqN+3XQagXIBPaNbHtKnSk25p4kdkiX3i2199wD32uDplI6VBplFZceNcSbeWNduzw1Nhft0y303DHq0j/AGriDWzYq218tz5+qL9xNhmGwTeg1evC1t6yQ4fFN18XIdtvO+lz8NLd4bekv7oY9aeY7esRsb23v9/G2lBrbYpBu6jzYUhJxeBd5ox/EKyscBTtaRtt27je+g0923q5a6TgEI9W+25PYb2ttbw2vrvrQaPJzThBviI+zY36223fbTvprJzvgh+uB7dATp8O/Tz03qkLweEfq199zvve51v29/belU4fGNkTv6ovcCwN/LTyqbFol/ELBj1nO+ydwudz2dvdTZ/xIw/qxyt7gOy/u018O21QqQKNlUbbADbau8tNiU//AKFfq4WXt3NtvdSMvPc/q4Ue9jp8qYZa8K02F350xx2giXza/wB+z5/Omz81cRO3oV91/Lv9/n76ClcFaoXwXMuNVryOjDuA+RFtfcRbxqy8P5wRtJlKH9pekvw3Hzqola4K0GpYbFJIM0bKw7wb/HupasohlZDmRip71JB+VTuA5vlTSUCQd/Vb+h+FBeqKiuHcwwTWAfK37L9E+7sPuNStAUUUUBRRRQZLzRjpRi57PIUz2y5m0sALqL/L/Zg3wJc5hPLlJzAZiRrow1Oqkdh2OxFT3OzBcdKtgARG1+8lBcn39tQ6qVN11717/Edx+vzopNOBL2yTH+PXQ3Rr2vmXbNuRo2al05dg7VJGosT0crdZLbZCdcuwOoAp5h5QwuNv96HuNPY6Ijk4FCPUueiblmLZk0V73vntpm3I0JIpZeEQ2t6KO1mWxUEZXN2Wx9UnXLten6ilAKKapgkBuEQG4a+UXzAZQ17b20v3UskQGwA7NBbTupUCugKDgLXWWuwK9tRHASvctd2otQcWotXdqLUHFq8tXdqLUHFqLV3ai1Bxai1dWotQc2otXYFFqgTIry1K5aMtUJZa8KUvloyUDUpXBSny4djspPkDSi8MlO0bf5TQReSk2jqcHAZj+rPvIH3rxuX5RuUX2nAoK88dPcBx2eDRHJX9l+kvuvqPdanc3D0Xr4iBf4r/AEFReKxGDXrYpT7CE0Fu4dzvG1hMpjP7Q6Sf1HzqzYXFJIuaN1cd6kGsVxPGMIOq0z+SAfW9MU4+6Nmw8WIB7w2X45RQb9RVW/D/AJhlxcL/ANoj9HJGwHgyEdFvO4YHyooKP+Jc5XGt2j8mLecetvgKjMLPawbawse6+1/CpX8TMOWxjW7BGf8ARVSjxrbtqOqQO5QAPfpRVk9GQcyb9o7GHj3Hxp5hpww08iDuD3GovBYiwHap+X++6n7RXsyEBraHsI7m7x9KgfK1LBqZ4aXNpYhhuvaPHxHjT+LCOdkc/wAJqjy9ehqdx8ImO0Te/T604TgU3aqjzYURHg10KkhwVh1pIl/irxsFCvXxMQ8tfvQR9FO2nwK9bFA+QpFuN8OX9ZI3kP8A1QJ2otQeaMEOrDK/uNc/4uj9TBMfMf1oOstdLCTsCfcaT/xbP6mERfO1eHmTiDdVYk91A7TASHaNvgaWXg8x/Vn3kD71DycT4g28yr7K03c4xutin92lTYso4DL25R5sK6/uS3WliX31UWwMh688p/ipP+6k7WZv4ifvTYt7YKBeviox5W/rST4jAL1sTfy/+VWBwuL9m/nf70omCjGyfSm10nm4zw5fWkbyB+1cHmXBDqwSt5g/eohYgNlFe5fIfOm0Sn+LYx1MH8bVyecJvUw0a+Z/pUbY9/yrzKe8/L+lTa6SLc14wjRYl8dTTWbjWOf9cF9laQyefxP9a89GO6mwjNJiG6+Jk/zWpq3DgetJI3m5NSFvIUlLi0XrSIPNgKCKxuFwsIDS3AJsCQxudNNvEVIwcGisCqLbyFV7nDFJLDEY2DL6YrcbXGS9u/erphOoPKiGycOUbKvwpT0IHd8Kcmp3EQyLL6KMuFtDlVfR5SM15TID0iSARfbetVry+LF78I3rZfkqCySN2lgvuVb/APkaKkOAxBRKq7CdwPKy6UUbUfneK+Mf2U/lFU/ifD7i6jXcjv8AHzq883r+dv7Kfy1BSJVVWMDOVJ7V7vf2VO4We2o1U7j7jx8KZ4/A6l1HtD7imvDZyJMvY3Z494oLxwiSQMfQuqkqbki4IGoHnf70vPiMWf8A9IHkKY8vYcNKwJYDKSQLam4sdRUxNhlG1/j/AEFQREsOJbrYp/dSDcKc9bESn30/gHSkBJIDADU6DIptv3k0rkHcPgKmxDngkfrO582NdLwSAeqSfeT8ql81ctIO8fGio5OGwjaP4qR/MBSwwqjaMf6f60pJi4xu6j3imsvGsOu8qfGoHQj7lX4/+q9ynw+FRMvNeFHrk+QJ+1N5OcsONsx9xoJ/Ke/4D+t6Mp7z8h9BVXbndNljJ8yKbT86ONkUfM0FwKefxP8AWuTF4VQMRztN2WHuqNxnN8/ZIRp4b+4VBqPo65aw3IHvrHX5inYazP8AGmv95SNu7HzJqr02STGRLvIg94pjPzDhl3lX3VlE85PrH4mmssGmbu3ppOmoTc7YQbMW8rV43N0ebKEN9dz3dndesmaw3qQx+ODG695N/fV0i7z8/AH9GdOwgA/WozFfiNJ6kSjza/8A41TpMRm6x17G+xprMCDr/vxFXQs0/PeLbZ1XwCimUvM+KfeZvdpUGBenUUXfUI7OX4hK3Wkc/wARpAsTuSfOlhhidtaTkFqzE7bmNLXgdcDhh34iU/6kH2rU8OOiKy/h6/meCHfLMf8AvW+1ajB1RWmJd1bM/wCdga9S+/R6p7P2vsaqgq1RgHE+lBOT0ds2uS1gett2nStVnW3LJvr94PODbS/9eT6iiuOAuGRmGzSyEeRaio6KrzWPzpvZT6VCvHU7zWPzlvZX6VE2qqamGoyTh1pVddr6ju8RU9lrhkoaPOXR+Ub2D/MtSeJqO4GPyjeyf5hT/EURRuZ+OSwTskZUAhWNxc3Kgd/gKrc/NeJP6wDyUCnXPx/O2A39Ght4AHaqmz6ixGu39KzpuNaSrcfnbeV/jams/EXO7sf4jUfmGmtgdL9xHf4UhLINOl4HvHiO8U0bPZMb301bH91R08vjfX4ikEJvpr5XNvOiJZscaP7bTuLgj/2eOdrXlZwiHTopYF2Pi2YAW9QmmcKqJAkoKE7HddfHuqdGpeDHEHSlGx5O9TE/LAVQ2ZSp6rA9EnuBvvUZi+FBe/51OUEQbyYq6+NRuInJ1ra+XfwqwYgSTFiWSSRFcoHKJHmFwoy6lrEXJNu6lG/CfClrwWt+zNmYj2SpAt7r+dcI8vFz4b7amk+2P8v8NaeVYw6m4Zmym5CohdtGsL2UjU2uRVy5V4JGwdpVPo9csZK9JrWJzixNth2XJNqm+KfhacMrTq8aixDR5nysCdhpfU20vbSoyKKUqVObUZVIBIA06t7eVqx5OS1eoevw/HjJblPqPg8w/wCHeIku6ZArElFBvZSbgEk66Wr2P8O5szJJIqbC46Vs219qt3AcZiIkVVR2sANh5G4vpTfjHEsZCZJWiupbrC/eMt1Op91963OWeG6pTx4/9prfX92ccx8k4mC5srKLnMDYWXc61ANhZFuChuNdOkCDsVK3DDxFaHxLmDEzo0TROAUJIjibNbtsfVGtr9lWrlXgUEsMaspBCqNNNh9auHLa3Vl8rx649TVhi4dmNgCT3AEn4DWn8Uc0APpILoeyaIld/VJHRNb/AMU4Bh8PBJJlNlUs1rXNhpfSsl4/E8rFVOdbkKEU+4hd6uTPFLREvnzaIV9MPCwzgNDfsuZI/dfpD3k1y3Dn3WzDvU3Hy1HvrviiZI0Ugg2Fwb3vbXQ02wJAa5uPL6Vq12oto7zPGvSQi437PjUYWzGrdLwwS4eTIzNOqxOseYWZS5V7BjuMym/hUbg+B+hMjYqyZYi0ahgWkZioSwB0GpOvYK1HTc2mybwaWw+AH70p/wC+1aXFsKzvDD8ngP4z/wB560SPatQxPt1QWNrdnd2UGvDRFy5YH5uviW/mNe11y3/w6fxfztXlaFd5pH5wfZX6VE2qZ5nH5wfZX6VF2qhIivCtdkV6BRTjhA6beyf5hTuem/Dh0j7P3FOJjpRGW8/4JnxRYM2iRgKgUsDY3bVhYbfCoFeU5GCsGaxJ6y5Tpa3bpfvqwc8SkYxbEjKEII08xfsJBpk/OEhW7xxt6qgaDe/yW/ncV572vvp7cdMcxG4R7co2W7SWBPRJPYOxuw9m1qi24dGpsVYgtbTstuVuDft0P/urJhuLtIGEiRs0h6ANlyKNsh337O2vFzsvoxGhB6YydJrgHS99tDt31xjJkidz6+kPRODBNderfWSWF4FEFDMkbEkF88oAyA6kIEHT8B2nsqb5g4bDDBIEtmA0A2vb57GoXHcDlKkmNlOgvZrAW37u21vOk24fMwu4BAUZrsTsO3tO2++3ukzFp3Ms1rw6rCH4XmKmMNqWzEFcxGVcqgA76nbvG1TEPBp3YApcrexYW0b1SNxsKT4HJ6GYSKoaxykesFI2YaXHcf8A5VgxXOsiCxgRD9vC2lq9MzWPcvJFbWncQkcHyfFYFgQwIbQ9hGqfGnmJ4xhxDJhisZTKwzMyjpjUZRclmvaqRxnmCadcmcJck2BIzKBexvbcnbw7aruHwylwspMZbRS4IW/tWt8aTWJhz7ie30HwHjiTxRr1JVQBo2FicotdQdxtUlJiFjBkkIjVdWZrKAO/X6Vj2E4DPh7FC5B3tZo7DbwIt5U44+7SQlyXPohcpnZ473sSEN8hse6vn/k/6976deUTCd5852w0iZUZ2KmzDKVGU6ZiGsbajUA0x4NzEvo1IDhRoAxTYHstuN7VUZzDYddWUAIyOSq69aO4uo11FrG1rV6kcDXAfpXButlF9L3S3ae61dfIit4+b6HhxenUxuGzcD49DIVUWU+Nr+QO9WfEBWRtA3ROh17KwDB4fEKb2WVRe+uVu4bXHzqfwvMM8aBPSyxEjZwCovpoWBH+9qmPyIpXjPf7GXwZyW5V6+UrUcHG4sLAE3IN7Em19B4C1HEpxCgVhfNoq7iwHTuANrHaqVDicSlyriTXMuYWufMd9MeKc0YuS2aG2Um4XfpdEEHYjv7fCvNq16zxnv7/AFdPJi1KarH01/pYcXx1xhMTBGrEKLIW1AVr5oy2wFhpc+tWdSTFxmZ1jGXMmS5CtfZtNNATe9hbfsp5G8qyIss5w6SEgvmZAjWucrKQe7e6661pXLnJUCZbKrlsrZzYgkDRlFsqk79ECvb4+OOFeXenxL4prOrR2xLiDyMBnd2Uai7My919TpTOCW537RX1ph+CIoAyj4VFcb5DwWIB9JBHmI/SIoSQeTj73r2cYliXzVi3MjWte2gFSmA4W7DW+lt+4bD5Crjx38PjgXz5jJASBnIAdWYhVV+zUkDPoOywNrv8DgVXTTQa22Hhf1jUmu24lH+gyPgU7kPzkkNXhDVS4r/xeFA2CD6uatibVWZK14aRw+LRywVgxXcDspc1Ei0WjcLry7/w8fkf5jRXfAh+bx+z9zRWlV3mb9OfZX6VFUtz/MUmRl/aX3jK1xTXCziRQy//AA9oNB2RXqLXorpBRS+BHSPs/cUpMa5we59n7ivZqsIpHOmEwxYNI6rLrfXpFcqhAB4Wc7dtUCSJGbok5V3CrckAgbKNO7+lXPm6MPimUEAhEY65Tl239YeHZr31ECCO3pGkQkE6GQsy5Lak+qLmvNe9Imd729+PDknHExqIMcJB6Rwo9FmIORS1nstzbKDfSx+vhVg4bwZtyqrY+J17DqbWownGY4EDFla98iLlY2S2YIwFyDp5WqV41xaNIZdHJyESFQOiWAuL9trkHt099cb8rdenSkVrv4mmKxksVgso1JBAVTt2bfSoNnxcgLXlMVjcquUfHKbj471NS4i8d4o4pGIDRHKAjDT9m3d8ahOJc2O8ahoEQICsiOh6Nr2aO5Gmuvjve9c8M371/mf4dc0Y418/0j+U9wfh6EJmePKImOiEyMy6klrnYX0Hf4VGc6QKrRnKbMmhAut77XGm/Z4io3+9ZWYvhoxf0kbJ6MamPJIrqx9XVk1PhUrx/AySwmaWNzHGodlz9NEA6TwtqqsAekpzXsNrC/SsRF45+3K0zNJ4eoV7BcPkkdRGgkcq50IHoytjnY6WHS+gHcLjguXleMRYqMsSgKyA5lzADWJrAppbQjTvO5oOGxfop80Ley56IlRtCHAuA+uveR3779wXhMTxRySTRsqi4CuMgFtyQekfEn3CvbERt8620VwnloGAxxzyiyBdwASp0DAb3vY7GprhvJ2GiH5TKTY67WFte3Qdtd47mnAYVVVZY5HcsIo4mQtI6jqBr5VOgHSI1IG5ArKuZ+d8RjATd4IFYLIkIIxGGlU2H9pQ6zRE9wA7CAwsWkmTccuw52zMsqlmyhCQoTUhjY3VrAXtpqfAV7By1hXkKguDv0pLD3W+9VmTBszFPQguVzmFSRDNHqRPhH9Q2BOXbQ2G6BTA8v4lzGYfTZZCRHKAwKEFRlxKrsOkOn3ai+oHmvhyT3ye/H5OKvUVX7Acr5OhFOwvY2uCP9ipKbgkwU2KPa9iRv3XAP8ASqRDDj4gGkxSxFWyMkk0anLb9IjS2tqBoe/uqRTmT0IcScUgkIb8mRAZCVvqX9DexsBbUV4Z8PPve4n7/Z7Pz+Ofv/p5Nw2dT+iTS5JV2Un4DsvTDEQy5SXIjFrkly3v3FhXfEvxJw5JHpJpOiAvo4FWx6NyWdwW2a110v4VV+Kc44aQknCyS3TJaWbo7WL5FSwc73BFjtW6eHl33rSz+JY4j1uTHj2OD2UC+S4aTUg3NyGQ65dtdxv2627gv4lcSBjAVJtOirRDpgXuY5EyhrWPRPdveqeOc2UqYcLhoyqGNWyu7hGzXW7PY3zsNu2kDzbiyLJKIwL2WKOOO19eiUUH53r6VMcVrxh8jNmnLebT8W68P/EHESxKf7MgdzlQhntcWv6RCnRtmHrkeNdYbnuZQDiFw4UsQbkwMo06R9I5uNeweqa+d8RxWeTSSeZ/akdvqaaV005N3565uEmE9FKYYRiARdZDiLxgjWNkQLmvvc6W7zpn/BeKLA3o2xHpQeleO9gMtwLuOtsD3a71BcPn9Nh2wzasp9Jhz3N68XkwufMDvqIjaxoNE5h4sRjMIR2wRP8A5s9XDiHHY4go1ZyqkIti1iNCewDzrL+Zpsr4R9yMDhvj6O/3qbSYJHY6s2rOesdLEeA0+AA2r6PieFGae/Ue/q8PleTOKOo7lOYDmaOFiTAyBzqVfMR2nom1hre1XHC4pJUDxsGU7Ef70NZNHgsyGQtY3NhVq5BxDXdDsVze9SFGnZoQP4RXbzPw/HTHzx/By8XyY3w6+n6tw4KPyEfsCiuuED8hF7C/QUV8d9JSub8suIeI3VlVWQnZrDUjyLWI7Lg9oqq8MxZhYhrgFiGHd41cOceHsZC3VYkPE/YGChSD4HUEdxqqcRT0sfpFFmUkSJ2gjQg99u/tFjtaqLCLHbWu6r/AuI7xse/L8erU5nqGzrCnU+z9xXstJ4Rtf4fuK7kqjLefGY44qFZg0aKQoJNmBBsFFydqgG5fxOYho2DA5A7DoOB0ct99viLirzx5CMaWWSFMyrFIJMUIWkDhcgQAhhbp3OxzDu0Tm4zgMLJKmdMyXVCzYqdwykLaQZAo6KkZQ52FcbRaN8XppekxEX9Qj+C8hyORckAHRbiw7dLXO5bu3p5zFgMNhIGhEuedhdY1a7ZlsQXFyAtxYltekaSxn4iwfkwGxDqnWRI0hikIYnpD0lwLWW1uw99VX/EmGWNo48FdTIJLyT2YMARcGKNWG+vS1sO6sVxW3u87btnrHVI1DrlfHOJljQhY2YekVzlEP7Uiseqvn22BtvWkYDgFsjNPMc5OT0+LRRqQAFSJ29LrcWLeGtZtiefJyxZIsLGxXIXWIu5SwAVmlZswsq76aVHzc444i39pdR3RhIvd+TUVq+Ktu3Kma1W3YNcNho80OHedlIFok7SCQczgadGxyA2uKr/OfGMVMs0DS4TCw2BQ+kTNJqLxyemKsLgnqgdUjUGsexOPlk/Syyyf9SRn/mNN1UDamPDSnqEvnvedzK3f3dgUdfSYtDGVvLHEJHIk1H5J1jKgdU6m+pG1CYzhkeQ2xM8in9IUCXFhZGHpBcCx3B0NjcCqka5NdduS3yc14VUeOLAKY3cSZJJFKqwzWKqI7jRiOttpSGK57mZnZYcMpdQjEq8hZAAMrCRyrDoi/R1tc1Vga9dKbNJd+b8YQAJigAsBEkcVhe9l9GosNT8aj8VxOeT9JNM/tyO31NNctdqtNtaI5RXtKlK5y1dpokUrwrTpBXTQU2iPIoFOXipIrVHSvfrfHt9/fXjxkeX+9qFiY7An3GnMOHk7EJHaKBvBKVIINiDcHxFS3GlWX84iGjZfTqP1czXvp+y9i1xoCSO6o5oCToDenPDZzh5PyqExSKVkX9qM75f3lNmB7wKJtbpeBifE4VXPQGDw6sNjpANj5kU54/wiWKykFlVbK4AAKi51t62p3pnwLixbFwhiDlUIrWtnjEdo2t2EqBcd4NagkgI3Fevx/Mvgt13DhmwRkj5sqwbkqFG+1vGtD5Y4WYku4s7DbtA7jUkscYNwqg94AFKGdR2j4108r8QnNThEaj4uWDw4x3m8ztovDh+Sj9hP5RRXeCH5NPYX+UUV897DfjPDhPEUOh3U9zDY+VZVj1aGQuQQV6My+A2ceK/Ne+wrY6qvOnB8w9PGOko6YHao9bzH08qozXG4bI2Zeq2ot2G4Nh9amOF4/Otj1hv4+NR8cYU+ib9G1/ReBGpj92pXwuPVprg42jxCr5jzGtBc8A2v8J+opZ6Z8MbpH2T9RTt6DGfxPa2PYjcRxfeoLjIuY5QNJY1fTbMpMb77dJDU5+JZvj38I4x/pv8AeoaCPPhnF9YW9Io/ckKq4/zZT7jUlpF17XWWvQtQ0SaubUuUrnLTRokBXYWu1FdonhRNEste5aexYGRuqjH3U9h5cnb1Co72Fh771dCBy0uE0qz4flD9uZB3hSCfda/0qQh5Rj7XkbyQ/U5RUNqGy17GtaQnLmGTrIx9t0QfRvrThFw0eyQD/PIfrb5U03yhnUWDdtkY+6n2G5WxUnVhc+4n6Vejx9E6pI/6ccafO16Y4rmq/Yze3Ix/001Kc4QkXIeI9fJH7bqvyJB+VSMHJQ9edT7Cu/0W3zpP/EEzG0aqPYjufnelo4OITdVMQfJSo+lNMzY7i5Rwy6v6R7d4VB82P0ofC4GP1YR5yFj8IwKTXkjGvrIqp4yyW+V6UHJSr+lxcC+CAuflVQ1n4thF6tj/ANKIfzPc1CcU47E4yxxyD95n/wDEaVZv8MYb9rEy+yoQfGuW5XSx9HhraHWR8x+Ap0imYLHCFs6KpbWxbpG/lamvF+IT4j9L0goOWygBe/byqfwnI2IMlzZFvuSNvKrbDyjELZ3Zj8Ku4GU4DE2A7GjuQe3IesB5E5ve1Tv974g6I0h8mNe8b5dMeNYICEJzplHY3qjwvcVpPIvK2IXDKGgJ1JRiApynWxLb2N7eFXYz6GHGy/8AN+dSGH5UxLasP8zXrYsPyvOdwi+Zv9L1IQcpn15B/Cv3JrO1N/w0lnEDQ4h85jIyN2hCLBT32Kn40VYuF8KSC+UsS1r5iOzusPGigf14RXtFBmvN3AhE5AuI3N0I3Rgb2HiDqKhIBnKl9JIzZrbG43H7p3HvHYa1rimAWeNo27dj2hhswrK+J4N4pDcflI7hgPXTew/mH/s1RKcMPSPs/cU8emHCXubjYpf4lafsaDGvxEH56/sp/LVPnkIPhofdsR860b8SsAnpDLnAc5QVNtAFGup8e7sNUiXDq8dw2ZtQbDQaXGvuovwIRYc5im+gYeKsAQR7iKeR8Oc9lK8v44Kkbuof+zS2ZWtYwYjon/K4v5vV4fmDL1Ew8Y8Br8djTRyVPD8uu2wY+yrH7WqTw3JrHdGPnlUfMk/KpBuYpG/WsfYQX+IBpLLPLtHO/i5IHzNNQcpCcrxp12hX2pLn4ACnCYTCpvIpP7kVz8WvTdOEzesII/acE/AUsnC19fE38IoyfmadJuTk8RhUaLM3m2QfBSPpTWXjSjaGIeLEuftT6HhEH/LxEvmcg+AqRw3CQP0eDiXxcljTpFaPH5W0T4Rpf7GlEgxsvUinYd5uBVzjwuI7HjjH7iKPnXbcPJ/STyN/FpTZpUY+VcWeuYYvF5Bf4UqnKcQ/TY1T4RqWq1Q8JiJ0UufexqTw3A5D1MOR5jL9bVNin4fl7AL6uJmPj0RUnh8FAv6LAR+chLGrdDy1Od/Rp77n5CnkXKh9eU+Sr9yanaqoks46qwRD9yMX+JryT0rdeeQ+ANh8BV6h5ZhG+ZvNv6Wp7FwuFdo194v9aDM04YpPVdz7zT/D8BkPUw7DzAX62rR1QDYAeVdU0KPDyvOd8ieZufkKdR8mX68x8lX7k/ardRVFew/J2HXfO/tNb+W1SMHBMOnViT3jN9akKKBL+zpp0V026I08qVoooCiiigKKKKAooooCq9zdwf0qelQflEGv7ydo8xuPfVhooMkgxSw3duqQduxiQbe/60jPzOvqqx+Qqzc0cCVZAbfkZGGa3qsTcjyO499R8nCcEuylu65q9DIeeWM07TWCghFHaeioGtvG9RvD29IGGdrixC5dGI7PCtkxXDsO6lBELHuGppThXKyxnNDhiD35T9TQYZgVCYoxPokwaFr9npNFY+y4Rv4avHKfB2mhV1iiDKTHIX1YSJo1x2Ht99SnFPwvxr4ppEjUKzEoc6jKG1IOuliSKvXKX4dHDRFXlsWbMwQaXsBudzp3UFZh4DKN5VT2FApX+4o/1krv760aHleAb5282/pan0PCIF2iT3i/1qDNcNwaD1Y8x8ialsNwaT1ICPMBfrV/RANAAPLSuqCnRcuznfInmbn5CnkfKp9eU+Srb5k/arLRQQsXLEA3zt5t/S1PYeEwrtEnvFz86e0UHiqBoAB5V7RRQFFFFAUUUUBRRRQFFFFAUUUUBRRRQFFFFAUUUUBRRRQFFFFAlicOsilXF1O4plFwHDr+qU+1dvrRRQPooFXqqq+QA+lKUUUBRRRQFFFFAUUUUBRRRQFFFFAUUUUBRRRQFFFFAUUUUBRRRQFFFFAUUUUBRRRQFFF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xQTEhUUEhQUFRUXFRQVFRYVFhgXFRgVFBQYFxcVFRcYHSogGBolHRUVITEhJSkrLi4uFx8zODMsNygtLi0BCgoKDg0OGRAQGywkHCQsLCwsLCwsLDAsLCwsLCwsLi0sLCwsLCwsLCwsLCwsLCwsLywsLC8sLCwsLC8vLCwsNP/AABEIALUBFwMBIgACEQEDEQH/xAAcAAABBQEBAQAAAAAAAAAAAAAAAwQFBgcCAQj/xABFEAACAQIEAgYIAQkGBwEBAAABAgMAEQQSITEFBiIyQVFhcRNCcoGRobHBByMkM0NSYoKy0RQVFpKi8DRTc6PC4fFEF//EABkBAQEBAQEBAAAAAAAAAAAAAAABAgMEBf/EACsRAQACAgICAAQFBQEAAAAAAAABAgMREiEEMUFhgfAFFFFxwSKRodHhE//aAAwDAQACEQMRAD8A3GiivC1t6D2ikHxcY3dB5sB96Qk4xh13miH8Y/rQPqKh5eacGu+Ij9Y7/sdb4dvdTWTnfBA29MCbqNAd3F1HvG3f2UFioqoS/iPgQL53Ite4XSwbKx8lPW/Z7bU3k/EzDDRUlJva2WxvfRfMjVR6w6t6C70VQX/ExD1MNK29jcWOtgb9xOl/VIs2Wk3/ABCmPUwb9vWDDbQ307DuN7arnoNCorN354xxvbCqN+3XQagXIBPaNbHtKnSk25p4kdkiX3i2199wD32uDplI6VBplFZceNcSbeWNduzw1Nhft0y303DHq0j/AGriDWzYq218tz5+qL9xNhmGwTeg1evC1t6yQ4fFN18XIdtvO+lz8NLd4bekv7oY9aeY7esRsb23v9/G2lBrbYpBu6jzYUhJxeBd5ox/EKyscBTtaRtt27je+g0923q5a6TgEI9W+25PYb2ttbw2vrvrQaPJzThBviI+zY36223fbTvprJzvgh+uB7dATp8O/Tz03qkLweEfq199zvve51v29/belU4fGNkTv6ovcCwN/LTyqbFol/ELBj1nO+ydwudz2dvdTZ/xIw/qxyt7gOy/u018O21QqQKNlUbbADbau8tNiU//AKFfq4WXt3NtvdSMvPc/q4Ue9jp8qYZa8K02F350xx2giXza/wB+z5/Omz81cRO3oV91/Lv9/n76ClcFaoXwXMuNVryOjDuA+RFtfcRbxqy8P5wRtJlKH9pekvw3Hzqola4K0GpYbFJIM0bKw7wb/HupasohlZDmRip71JB+VTuA5vlTSUCQd/Vb+h+FBeqKiuHcwwTWAfK37L9E+7sPuNStAUUUUBRRRQZLzRjpRi57PIUz2y5m0sALqL/L/Zg3wJc5hPLlJzAZiRrow1Oqkdh2OxFT3OzBcdKtgARG1+8lBcn39tQ6qVN11717/Edx+vzopNOBL2yTH+PXQ3Rr2vmXbNuRo2al05dg7VJGosT0crdZLbZCdcuwOoAp5h5QwuNv96HuNPY6Ijk4FCPUueiblmLZk0V73vntpm3I0JIpZeEQ2t6KO1mWxUEZXN2Wx9UnXLten6ilAKKapgkBuEQG4a+UXzAZQ17b20v3UskQGwA7NBbTupUCugKDgLXWWuwK9tRHASvctd2otQcWotXdqLUHFq8tXdqLUHFqLV3ai1Bxai1dWotQc2otXYFFqgTIry1K5aMtUJZa8KUvloyUDUpXBSny4djspPkDSi8MlO0bf5TQReSk2jqcHAZj+rPvIH3rxuX5RuUX2nAoK88dPcBx2eDRHJX9l+kvuvqPdanc3D0Xr4iBf4r/AEFReKxGDXrYpT7CE0Fu4dzvG1hMpjP7Q6Sf1HzqzYXFJIuaN1cd6kGsVxPGMIOq0z+SAfW9MU4+6Nmw8WIB7w2X45RQb9RVW/D/AJhlxcL/ANoj9HJGwHgyEdFvO4YHyooKP+Jc5XGt2j8mLecetvgKjMLPawbawse6+1/CpX8TMOWxjW7BGf8ARVSjxrbtqOqQO5QAPfpRVk9GQcyb9o7GHj3Hxp5hpww08iDuD3GovBYiwHap+X++6n7RXsyEBraHsI7m7x9KgfK1LBqZ4aXNpYhhuvaPHxHjT+LCOdkc/wAJqjy9ehqdx8ImO0Te/T604TgU3aqjzYURHg10KkhwVh1pIl/irxsFCvXxMQ8tfvQR9FO2nwK9bFA+QpFuN8OX9ZI3kP8A1QJ2otQeaMEOrDK/uNc/4uj9TBMfMf1oOstdLCTsCfcaT/xbP6mERfO1eHmTiDdVYk91A7TASHaNvgaWXg8x/Vn3kD71DycT4g28yr7K03c4xutin92lTYso4DL25R5sK6/uS3WliX31UWwMh688p/ipP+6k7WZv4ifvTYt7YKBeviox5W/rST4jAL1sTfy/+VWBwuL9m/nf70omCjGyfSm10nm4zw5fWkbyB+1cHmXBDqwSt5g/eohYgNlFe5fIfOm0Sn+LYx1MH8bVyecJvUw0a+Z/pUbY9/yrzKe8/L+lTa6SLc14wjRYl8dTTWbjWOf9cF9laQyefxP9a89GO6mwjNJiG6+Jk/zWpq3DgetJI3m5NSFvIUlLi0XrSIPNgKCKxuFwsIDS3AJsCQxudNNvEVIwcGisCqLbyFV7nDFJLDEY2DL6YrcbXGS9u/erphOoPKiGycOUbKvwpT0IHd8Kcmp3EQyLL6KMuFtDlVfR5SM15TID0iSARfbetVry+LF78I3rZfkqCySN2lgvuVb/APkaKkOAxBRKq7CdwPKy6UUbUfneK+Mf2U/lFU/ifD7i6jXcjv8AHzq883r+dv7Kfy1BSJVVWMDOVJ7V7vf2VO4We2o1U7j7jx8KZ4/A6l1HtD7imvDZyJMvY3Z494oLxwiSQMfQuqkqbki4IGoHnf70vPiMWf8A9IHkKY8vYcNKwJYDKSQLam4sdRUxNhlG1/j/AEFQREsOJbrYp/dSDcKc9bESn30/gHSkBJIDADU6DIptv3k0rkHcPgKmxDngkfrO582NdLwSAeqSfeT8ql81ctIO8fGio5OGwjaP4qR/MBSwwqjaMf6f60pJi4xu6j3imsvGsOu8qfGoHQj7lX4/+q9ynw+FRMvNeFHrk+QJ+1N5OcsONsx9xoJ/Ke/4D+t6Mp7z8h9BVXbndNljJ8yKbT86ONkUfM0FwKefxP8AWuTF4VQMRztN2WHuqNxnN8/ZIRp4b+4VBqPo65aw3IHvrHX5inYazP8AGmv95SNu7HzJqr02STGRLvIg94pjPzDhl3lX3VlE85PrH4mmssGmbu3ppOmoTc7YQbMW8rV43N0ebKEN9dz3dndesmaw3qQx+ODG695N/fV0i7z8/AH9GdOwgA/WozFfiNJ6kSjza/8A41TpMRm6x17G+xprMCDr/vxFXQs0/PeLbZ1XwCimUvM+KfeZvdpUGBenUUXfUI7OX4hK3Wkc/wARpAsTuSfOlhhidtaTkFqzE7bmNLXgdcDhh34iU/6kH2rU8OOiKy/h6/meCHfLMf8AvW+1ajB1RWmJd1bM/wCdga9S+/R6p7P2vsaqgq1RgHE+lBOT0ds2uS1gett2nStVnW3LJvr94PODbS/9eT6iiuOAuGRmGzSyEeRaio6KrzWPzpvZT6VCvHU7zWPzlvZX6VE2qqamGoyTh1pVddr6ju8RU9lrhkoaPOXR+Ub2D/MtSeJqO4GPyjeyf5hT/EURRuZ+OSwTskZUAhWNxc3Kgd/gKrc/NeJP6wDyUCnXPx/O2A39Ght4AHaqmz6ixGu39KzpuNaSrcfnbeV/jams/EXO7sf4jUfmGmtgdL9xHf4UhLINOl4HvHiO8U0bPZMb301bH91R08vjfX4ikEJvpr5XNvOiJZscaP7bTuLgj/2eOdrXlZwiHTopYF2Pi2YAW9QmmcKqJAkoKE7HddfHuqdGpeDHEHSlGx5O9TE/LAVQ2ZSp6rA9EnuBvvUZi+FBe/51OUEQbyYq6+NRuInJ1ra+XfwqwYgSTFiWSSRFcoHKJHmFwoy6lrEXJNu6lG/CfClrwWt+zNmYj2SpAt7r+dcI8vFz4b7amk+2P8v8NaeVYw6m4Zmym5CohdtGsL2UjU2uRVy5V4JGwdpVPo9csZK9JrWJzixNth2XJNqm+KfhacMrTq8aixDR5nysCdhpfU20vbSoyKKUqVObUZVIBIA06t7eVqx5OS1eoevw/HjJblPqPg8w/wCHeIku6ZArElFBvZSbgEk66Wr2P8O5szJJIqbC46Vs219qt3AcZiIkVVR2sANh5G4vpTfjHEsZCZJWiupbrC/eMt1Op91963OWeG6pTx4/9prfX92ccx8k4mC5srKLnMDYWXc61ANhZFuChuNdOkCDsVK3DDxFaHxLmDEzo0TROAUJIjibNbtsfVGtr9lWrlXgUEsMaspBCqNNNh9auHLa3Vl8rx649TVhi4dmNgCT3AEn4DWn8Uc0APpILoeyaIld/VJHRNb/AMU4Bh8PBJJlNlUs1rXNhpfSsl4/E8rFVOdbkKEU+4hd6uTPFLREvnzaIV9MPCwzgNDfsuZI/dfpD3k1y3Dn3WzDvU3Hy1HvrviiZI0Ugg2Fwb3vbXQ02wJAa5uPL6Vq12oto7zPGvSQi437PjUYWzGrdLwwS4eTIzNOqxOseYWZS5V7BjuMym/hUbg+B+hMjYqyZYi0ahgWkZioSwB0GpOvYK1HTc2mybwaWw+AH70p/wC+1aXFsKzvDD8ngP4z/wB560SPatQxPt1QWNrdnd2UGvDRFy5YH5uviW/mNe11y3/w6fxfztXlaFd5pH5wfZX6VE2qZ5nH5wfZX6VF2qhIivCtdkV6BRTjhA6beyf5hTuem/Dh0j7P3FOJjpRGW8/4JnxRYM2iRgKgUsDY3bVhYbfCoFeU5GCsGaxJ6y5Tpa3bpfvqwc8SkYxbEjKEII08xfsJBpk/OEhW7xxt6qgaDe/yW/ncV572vvp7cdMcxG4R7co2W7SWBPRJPYOxuw9m1qi24dGpsVYgtbTstuVuDft0P/urJhuLtIGEiRs0h6ANlyKNsh337O2vFzsvoxGhB6YydJrgHS99tDt31xjJkidz6+kPRODBNderfWSWF4FEFDMkbEkF88oAyA6kIEHT8B2nsqb5g4bDDBIEtmA0A2vb57GoXHcDlKkmNlOgvZrAW37u21vOk24fMwu4BAUZrsTsO3tO2++3ukzFp3Ms1rw6rCH4XmKmMNqWzEFcxGVcqgA76nbvG1TEPBp3YApcrexYW0b1SNxsKT4HJ6GYSKoaxykesFI2YaXHcf8A5VgxXOsiCxgRD9vC2lq9MzWPcvJFbWncQkcHyfFYFgQwIbQ9hGqfGnmJ4xhxDJhisZTKwzMyjpjUZRclmvaqRxnmCadcmcJck2BIzKBexvbcnbw7aruHwylwspMZbRS4IW/tWt8aTWJhz7ie30HwHjiTxRr1JVQBo2FicotdQdxtUlJiFjBkkIjVdWZrKAO/X6Vj2E4DPh7FC5B3tZo7DbwIt5U44+7SQlyXPohcpnZ473sSEN8hse6vn/k/6976deUTCd5852w0iZUZ2KmzDKVGU6ZiGsbajUA0x4NzEvo1IDhRoAxTYHstuN7VUZzDYddWUAIyOSq69aO4uo11FrG1rV6kcDXAfpXButlF9L3S3ae61dfIit4+b6HhxenUxuGzcD49DIVUWU+Nr+QO9WfEBWRtA3ROh17KwDB4fEKb2WVRe+uVu4bXHzqfwvMM8aBPSyxEjZwCovpoWBH+9qmPyIpXjPf7GXwZyW5V6+UrUcHG4sLAE3IN7Em19B4C1HEpxCgVhfNoq7iwHTuANrHaqVDicSlyriTXMuYWufMd9MeKc0YuS2aG2Um4XfpdEEHYjv7fCvNq16zxnv7/AFdPJi1KarH01/pYcXx1xhMTBGrEKLIW1AVr5oy2wFhpc+tWdSTFxmZ1jGXMmS5CtfZtNNATe9hbfsp5G8qyIss5w6SEgvmZAjWucrKQe7e6661pXLnJUCZbKrlsrZzYgkDRlFsqk79ECvb4+OOFeXenxL4prOrR2xLiDyMBnd2Uai7My919TpTOCW537RX1ph+CIoAyj4VFcb5DwWIB9JBHmI/SIoSQeTj73r2cYliXzVi3MjWte2gFSmA4W7DW+lt+4bD5Crjx38PjgXz5jJASBnIAdWYhVV+zUkDPoOywNrv8DgVXTTQa22Hhf1jUmu24lH+gyPgU7kPzkkNXhDVS4r/xeFA2CD6uatibVWZK14aRw+LRywVgxXcDspc1Ei0WjcLry7/w8fkf5jRXfAh+bx+z9zRWlV3mb9OfZX6VFUtz/MUmRl/aX3jK1xTXCziRQy//AA9oNB2RXqLXorpBRS+BHSPs/cUpMa5we59n7ivZqsIpHOmEwxYNI6rLrfXpFcqhAB4Wc7dtUCSJGbok5V3CrckAgbKNO7+lXPm6MPimUEAhEY65Tl239YeHZr31ECCO3pGkQkE6GQsy5Lak+qLmvNe9Imd729+PDknHExqIMcJB6Rwo9FmIORS1nstzbKDfSx+vhVg4bwZtyqrY+J17DqbWownGY4EDFla98iLlY2S2YIwFyDp5WqV41xaNIZdHJyESFQOiWAuL9trkHt099cb8rdenSkVrv4mmKxksVgso1JBAVTt2bfSoNnxcgLXlMVjcquUfHKbj471NS4i8d4o4pGIDRHKAjDT9m3d8ahOJc2O8ahoEQICsiOh6Nr2aO5Gmuvjve9c8M371/mf4dc0Y418/0j+U9wfh6EJmePKImOiEyMy6klrnYX0Hf4VGc6QKrRnKbMmhAut77XGm/Z4io3+9ZWYvhoxf0kbJ6MamPJIrqx9XVk1PhUrx/AySwmaWNzHGodlz9NEA6TwtqqsAekpzXsNrC/SsRF45+3K0zNJ4eoV7BcPkkdRGgkcq50IHoytjnY6WHS+gHcLjguXleMRYqMsSgKyA5lzADWJrAppbQjTvO5oOGxfop80Ley56IlRtCHAuA+uveR3779wXhMTxRySTRsqi4CuMgFtyQekfEn3CvbERt8620VwnloGAxxzyiyBdwASp0DAb3vY7GprhvJ2GiH5TKTY67WFte3Qdtd47mnAYVVVZY5HcsIo4mQtI6jqBr5VOgHSI1IG5ArKuZ+d8RjATd4IFYLIkIIxGGlU2H9pQ6zRE9wA7CAwsWkmTccuw52zMsqlmyhCQoTUhjY3VrAXtpqfAV7By1hXkKguDv0pLD3W+9VmTBszFPQguVzmFSRDNHqRPhH9Q2BOXbQ2G6BTA8v4lzGYfTZZCRHKAwKEFRlxKrsOkOn3ai+oHmvhyT3ye/H5OKvUVX7Acr5OhFOwvY2uCP9ipKbgkwU2KPa9iRv3XAP8ASqRDDj4gGkxSxFWyMkk0anLb9IjS2tqBoe/uqRTmT0IcScUgkIb8mRAZCVvqX9DexsBbUV4Z8PPve4n7/Z7Pz+Ofv/p5Nw2dT+iTS5JV2Un4DsvTDEQy5SXIjFrkly3v3FhXfEvxJw5JHpJpOiAvo4FWx6NyWdwW2a110v4VV+Kc44aQknCyS3TJaWbo7WL5FSwc73BFjtW6eHl33rSz+JY4j1uTHj2OD2UC+S4aTUg3NyGQ65dtdxv2627gv4lcSBjAVJtOirRDpgXuY5EyhrWPRPdveqeOc2UqYcLhoyqGNWyu7hGzXW7PY3zsNu2kDzbiyLJKIwL2WKOOO19eiUUH53r6VMcVrxh8jNmnLebT8W68P/EHESxKf7MgdzlQhntcWv6RCnRtmHrkeNdYbnuZQDiFw4UsQbkwMo06R9I5uNeweqa+d8RxWeTSSeZ/akdvqaaV005N3565uEmE9FKYYRiARdZDiLxgjWNkQLmvvc6W7zpn/BeKLA3o2xHpQeleO9gMtwLuOtsD3a71BcPn9Nh2wzasp9Jhz3N68XkwufMDvqIjaxoNE5h4sRjMIR2wRP8A5s9XDiHHY4go1ZyqkIti1iNCewDzrL+Zpsr4R9yMDhvj6O/3qbSYJHY6s2rOesdLEeA0+AA2r6PieFGae/Ue/q8PleTOKOo7lOYDmaOFiTAyBzqVfMR2nom1hre1XHC4pJUDxsGU7Ef70NZNHgsyGQtY3NhVq5BxDXdDsVze9SFGnZoQP4RXbzPw/HTHzx/By8XyY3w6+n6tw4KPyEfsCiuuED8hF7C/QUV8d9JSub8suIeI3VlVWQnZrDUjyLWI7Lg9oqq8MxZhYhrgFiGHd41cOceHsZC3VYkPE/YGChSD4HUEdxqqcRT0sfpFFmUkSJ2gjQg99u/tFjtaqLCLHbWu6r/AuI7xse/L8erU5nqGzrCnU+z9xXstJ4Rtf4fuK7kqjLefGY44qFZg0aKQoJNmBBsFFydqgG5fxOYho2DA5A7DoOB0ct99viLirzx5CMaWWSFMyrFIJMUIWkDhcgQAhhbp3OxzDu0Tm4zgMLJKmdMyXVCzYqdwykLaQZAo6KkZQ52FcbRaN8XppekxEX9Qj+C8hyORckAHRbiw7dLXO5bu3p5zFgMNhIGhEuedhdY1a7ZlsQXFyAtxYltekaSxn4iwfkwGxDqnWRI0hikIYnpD0lwLWW1uw99VX/EmGWNo48FdTIJLyT2YMARcGKNWG+vS1sO6sVxW3u87btnrHVI1DrlfHOJljQhY2YekVzlEP7Uiseqvn22BtvWkYDgFsjNPMc5OT0+LRRqQAFSJ29LrcWLeGtZtiefJyxZIsLGxXIXWIu5SwAVmlZswsq76aVHzc444i39pdR3RhIvd+TUVq+Ktu3Kma1W3YNcNho80OHedlIFok7SCQczgadGxyA2uKr/OfGMVMs0DS4TCw2BQ+kTNJqLxyemKsLgnqgdUjUGsexOPlk/Syyyf9SRn/mNN1UDamPDSnqEvnvedzK3f3dgUdfSYtDGVvLHEJHIk1H5J1jKgdU6m+pG1CYzhkeQ2xM8in9IUCXFhZGHpBcCx3B0NjcCqka5NdduS3yc14VUeOLAKY3cSZJJFKqwzWKqI7jRiOttpSGK57mZnZYcMpdQjEq8hZAAMrCRyrDoi/R1tc1Vga9dKbNJd+b8YQAJigAsBEkcVhe9l9GosNT8aj8VxOeT9JNM/tyO31NNctdqtNtaI5RXtKlK5y1dpokUrwrTpBXTQU2iPIoFOXipIrVHSvfrfHt9/fXjxkeX+9qFiY7An3GnMOHk7EJHaKBvBKVIINiDcHxFS3GlWX84iGjZfTqP1czXvp+y9i1xoCSO6o5oCToDenPDZzh5PyqExSKVkX9qM75f3lNmB7wKJtbpeBifE4VXPQGDw6sNjpANj5kU54/wiWKykFlVbK4AAKi51t62p3pnwLixbFwhiDlUIrWtnjEdo2t2EqBcd4NagkgI3Fevx/Mvgt13DhmwRkj5sqwbkqFG+1vGtD5Y4WYku4s7DbtA7jUkscYNwqg94AFKGdR2j4108r8QnNThEaj4uWDw4x3m8ztovDh+Sj9hP5RRXeCH5NPYX+UUV897DfjPDhPEUOh3U9zDY+VZVj1aGQuQQV6My+A2ceK/Ne+wrY6qvOnB8w9PGOko6YHao9bzH08qozXG4bI2Zeq2ot2G4Nh9amOF4/Otj1hv4+NR8cYU+ib9G1/ReBGpj92pXwuPVprg42jxCr5jzGtBc8A2v8J+opZ6Z8MbpH2T9RTt6DGfxPa2PYjcRxfeoLjIuY5QNJY1fTbMpMb77dJDU5+JZvj38I4x/pv8AeoaCPPhnF9YW9Io/ckKq4/zZT7jUlpF17XWWvQtQ0SaubUuUrnLTRokBXYWu1FdonhRNEste5aexYGRuqjH3U9h5cnb1Co72Fh771dCBy0uE0qz4flD9uZB3hSCfda/0qQh5Rj7XkbyQ/U5RUNqGy17GtaQnLmGTrIx9t0QfRvrThFw0eyQD/PIfrb5U03yhnUWDdtkY+6n2G5WxUnVhc+4n6Vejx9E6pI/6ccafO16Y4rmq/Yze3Ix/001Kc4QkXIeI9fJH7bqvyJB+VSMHJQ9edT7Cu/0W3zpP/EEzG0aqPYjufnelo4OITdVMQfJSo+lNMzY7i5Rwy6v6R7d4VB82P0ofC4GP1YR5yFj8IwKTXkjGvrIqp4yyW+V6UHJSr+lxcC+CAuflVQ1n4thF6tj/ANKIfzPc1CcU47E4yxxyD95n/wDEaVZv8MYb9rEy+yoQfGuW5XSx9HhraHWR8x+Ap0imYLHCFs6KpbWxbpG/lamvF+IT4j9L0goOWygBe/byqfwnI2IMlzZFvuSNvKrbDyjELZ3Zj8Ku4GU4DE2A7GjuQe3IesB5E5ve1Tv974g6I0h8mNe8b5dMeNYICEJzplHY3qjwvcVpPIvK2IXDKGgJ1JRiApynWxLb2N7eFXYz6GHGy/8AN+dSGH5UxLasP8zXrYsPyvOdwi+Zv9L1IQcpn15B/Cv3JrO1N/w0lnEDQ4h85jIyN2hCLBT32Kn40VYuF8KSC+UsS1r5iOzusPGigf14RXtFBmvN3AhE5AuI3N0I3Rgb2HiDqKhIBnKl9JIzZrbG43H7p3HvHYa1rimAWeNo27dj2hhswrK+J4N4pDcflI7hgPXTew/mH/s1RKcMPSPs/cU8emHCXubjYpf4lafsaDGvxEH56/sp/LVPnkIPhofdsR860b8SsAnpDLnAc5QVNtAFGup8e7sNUiXDq8dw2ZtQbDQaXGvuovwIRYc5im+gYeKsAQR7iKeR8Oc9lK8v44Kkbuof+zS2ZWtYwYjon/K4v5vV4fmDL1Ew8Y8Br8djTRyVPD8uu2wY+yrH7WqTw3JrHdGPnlUfMk/KpBuYpG/WsfYQX+IBpLLPLtHO/i5IHzNNQcpCcrxp12hX2pLn4ACnCYTCpvIpP7kVz8WvTdOEzesII/acE/AUsnC19fE38IoyfmadJuTk8RhUaLM3m2QfBSPpTWXjSjaGIeLEuftT6HhEH/LxEvmcg+AqRw3CQP0eDiXxcljTpFaPH5W0T4Rpf7GlEgxsvUinYd5uBVzjwuI7HjjH7iKPnXbcPJ/STyN/FpTZpUY+VcWeuYYvF5Bf4UqnKcQ/TY1T4RqWq1Q8JiJ0UufexqTw3A5D1MOR5jL9bVNin4fl7AL6uJmPj0RUnh8FAv6LAR+chLGrdDy1Od/Rp77n5CnkXKh9eU+Sr9yanaqoks46qwRD9yMX+JryT0rdeeQ+ANh8BV6h5ZhG+ZvNv6Wp7FwuFdo194v9aDM04YpPVdz7zT/D8BkPUw7DzAX62rR1QDYAeVdU0KPDyvOd8ieZufkKdR8mX68x8lX7k/ardRVFew/J2HXfO/tNb+W1SMHBMOnViT3jN9akKKBL+zpp0V026I08qVoooCiiigKKKKAooooCq9zdwf0qelQflEGv7ydo8xuPfVhooMkgxSw3duqQduxiQbe/60jPzOvqqx+Qqzc0cCVZAbfkZGGa3qsTcjyO499R8nCcEuylu65q9DIeeWM07TWCghFHaeioGtvG9RvD29IGGdrixC5dGI7PCtkxXDsO6lBELHuGppThXKyxnNDhiD35T9TQYZgVCYoxPokwaFr9npNFY+y4Rv4avHKfB2mhV1iiDKTHIX1YSJo1x2Ht99SnFPwvxr4ppEjUKzEoc6jKG1IOuliSKvXKX4dHDRFXlsWbMwQaXsBudzp3UFZh4DKN5VT2FApX+4o/1krv760aHleAb5282/pan0PCIF2iT3i/1qDNcNwaD1Y8x8ialsNwaT1ICPMBfrV/RANAAPLSuqCnRcuznfInmbn5CnkfKp9eU+Srb5k/arLRQQsXLEA3zt5t/S1PYeEwrtEnvFz86e0UHiqBoAB5V7RRQFFFFAUUUUBRRRQFFFFAUUUUBRRRQFFFFAUUUUBRRRQFFFFAlicOsilXF1O4plFwHDr+qU+1dvrRRQPooFXqqq+QA+lKUUUBRRRQFFFFAUUUUBRRRQFFFFAUUUUBRRRQFFFFAUUUUBRRRQFFFFAUUUUBRRRQFFF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www.chefsrange.co.uk/uploads/product/zoom_Tecnoinox_QSEF1_Rapid_Heat_electric_salamander_gri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" y="2032511"/>
            <a:ext cx="2466975" cy="15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2.gstatic.com/images?q=tbn:ANd9GcQEbDQlaadjUL2btd30xgmSmKirHnPPFmyMFMpNidSEteG4_F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1" y="5036649"/>
            <a:ext cx="2454608" cy="179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data:image/jpeg;base64,/9j/4AAQSkZJRgABAQAAAQABAAD/2wCEAAkGBxQTEhUUExQVFhUXGRwXGBYXFxwgGhgcHB0aGhwaHBwdHCggHB0lHRwYJDEhJSorLi4uGB8zODQsNygtLisBCgoKDg0OGxAQGzQkICQsLCwsNCwsNCwsLCwsLCwsLCwsLCwsLCwsLCwsNCwsLCwsLCwsLCwsLCwsLCwsLCwsLP/AABEIAKgBLAMBIgACEQEDEQH/xAAcAAACAgMBAQAAAAAAAAAAAAAEBQIDAAEGBwj/xABMEAABAwIEAwUFBQMJBgQHAAABAgMRACEEEjFBBVFhBhMicYEykaGx8CNCcsHRFFLhBxVDYoKSotLxFiQzNFPCF7LT4jVEY5Ozw8T/xAAZAQADAQEBAAAAAAAAAAAAAAAAAQIDBAX/xAAuEQACAgEDAwIFAwUBAAAAAAAAAQIRAxIhMQQTQVHwImFxgaFSkeEUMkKxwSP/2gAMAwEAAhEDEQA/AH3FOPrUpXjIE89L71zuP4gVfePPX66++l+Jxkkjztb61+dBvYifn9CuZHY2ZiHzJvHmfr6FKcWpR3Pr5Vfinrkkz+dUc/r6/hSJKwTET8arcX1q2CdKz9jUqwBP11oQUL3VHn8aHUsyafYjgbgTmiBtNKlYNQm1WmiXFlbKrxO1GMnehUtEa/Qq/vgBB+fypSVlQdBinLGPjpVKFnUkjpVDmOtbShlYvlWagzp7sKGzmJJTvv8ArQL7xO5oNeOjWw/M1WMVPI1UYMmeeLQ87PPHvok3BGtIXJClCfvGffFHcBxEPo5GR8KAxJha/wASvma0itznlNNBCQAKrxCxtVHenrVeaqUSXPwZijKauLmmug+VDOG1YDVUZ6i8rrU1TNbmig1G1GoxW6ymKzUVmSsmszUCMDZqxtg86qKjWsxoAecNdS2ZUq2uta45xIOHwzHWkhUayo0b2OzDUDUyKiasRA1qakajTEZW61NSTrQBvEG9VTVj2tVxQgPQ335JoVbl6k5afr6/hQqrT9fWtc7Oonn/ANR/r5/GoEx9aelaJkGm/Z/g4xBXKlJQ2ElWVIKiCRYZiEp8ObxKMCBa9J0uQSctkKu8IP19bURh+IKSbf6T8K7J/sQ0WVKwzn7SvOM3jCSy3GqQCA6qdVRB0CReuQY4W8WnHA0ru2p7xeiURYgk6kRcCSKnVF8GmiUVZmP406sJB+7cCeYjXXS1J8RiVG5q4qE20iuix2NOBZwyWG2w48z3zr7jKVqOZa0hpIcCghISkEgCSVA20q0qM3bOLccNVLVzruEdmzxBLD+EYDQdUtGIKbYdgtFMuJGyFJUFZAbFCgK7Lg/ZjB4FKlt/7y/aHnUAITBn7NG0/vTMaGieWGNXJjhgnN0jzzsv2CxeM8RT3DMT3zqSAdIyI9pUzqLdZsW2D7MYRi6wvGLFrShkeifErRQurUXHNzxDFOvuKXmUvbUzGhyz5m3UgbCoLkqB00sLdNBpXBl6yT/t2PRxdFCL+LcpwyW0mWmWWlc0NjbY5pn15VtxIcQEONMOBEZSplsq00mJiLRcWnWmP7SlJSCUyYzSfZ57dbVaWZMEfVpvtr/rXG8816m+hPlL9jmcZgWlr7xLDYIOaUShUm5BjwkE/wBW164vimBWhZKhZRJHv0NenOJbCgFlZUJBi4InYp+d9qX8WwLK0ayDPQjrfly9K6MPVzi/i3Rjm6eE40lTPMwk1vLTTiPClt/10bKF/KY0OtBmvWjNSVo8acHF0wNSZBIrYTaiVN2PK9Qy6VdkFSW6zJRBisy0WAP3dayUYAN/lUVAUWAJkrQTpRQRUVJ+tqAByitZavIqCxTApQmalkrbIq5SQRSbAHJqKxUiKiaYFRNYa2ajTEaqTRuK1W2xegDHNahUlm9YDQB64rsniVqOVlxVyLJMe+Iq3/w5xpv3QSP6ziB/3SK6Pi3b51aiEEpTJgJt7zrpS3DcUxGJXkaa71eumbLaxKlHw73J1rhlkV0k37+56cOnbVtpCUdhXQopOIwSSBorEyr+6lCjT1vga8JgHQXGVqedzSgqOZDaU28SE6EOEjSI11BjvB+IFErCkpnQvtAfBcC/yoHjnEnMK02F3UjvAgwleTMkKWtKtCfHFyfZWYmIznNtaWuTbp8K1pp3Xv5ihEnKoeBQsFAkEHpy8rV1y8EjiPDV4VbvduhWYqTcqMxK05bpgJBIOa2w18/4Zj4GYAlB3JkAkWBjr6WvvTZ7HuIcSWotJWCSMxJIm0Wjb+t5VzRcscrR0ZsWtV49Rhw/+SJy3e4xsIESUNKnyBUoAGPOOXPpOJcBwPeIUnDB7uW0sJDsltKUWSCCcpMkmVDNKjeDFBcP4yl0ZXVkKI9oyopgmLmAUkWgnXzp1wvCMqKZbW5OhW4COdkt+EC+kmrl1GTJtDb39zmj08Me89/t/KF2PxqssKWEoAypQ2cqQLHLA2tEUoxHFEQJ9kC9x4toH1Ndd2j4jhmEONtJbzn2gR4UiNRaDpEcz0NcLw7gZdBdCPBM5sojnYSE+g5VyTg1Km7fyO3E4uGqtK8WC4V1dsqbm6hyFrmep+NXvNFS4Gpib2mQbbeuwpph+BPCSYJJ0AEaEC83mDpQj7BZBWoLJUYBymFEzYQNbG3nWbu9i04+oKcKG1SlWdyxjKI8yo+yBA671JQcWoguJAn7ugtMXFtY2vGs2N4XwdxwFbqShJEjMYJ9rxLESBb2ba3iiXsKlBiyd0mdSOQmeX1arl8PJFqTFzuCkQSpQg6ZgB9W0odrDJIskEGSM09NRA99Nf2RCEjKHFbyCRve2bTXrE2rO4VMwSlIMhUEmRNgk29/urPuBSOcxnBSV5u7sbeE+9Um/pQp4A0q5QsHWSgHXnv6GuudxhQtKfAApOZJiBbWQqRaNOlVoxa3HMi23RN/+GjLuJ8ImNTPXzq1nmiZYlLlHCHhCZhtKSibhaIWNjlUQogTtI/Oin+yZyoIbZEay4sFc6TCjptlKa7xOESFKnKkkXUpOWfMkX9aFf4M2vxEkAiPAqNPK9Wuunexm8EHyl+x5652fbJ8Oo9od6c88vYKZ6iRY+QrT2ezLCUGDbNK4taSCpA59YjevRW+HMgHMp0aczvzI/WqMTw9okJiQRIziLcrDTzHKrXXysl9Nj/ScC9wZhBSFrcE5iJUhOiZTfKRtFjvpRuH4Lw0iVYjFJiJnusomBJIBIGaB7Ol9Aa6JzgbLnhS0gJn2RInlqBfS9QxHCPs8obyqEEBS1XgzsNOmaLito9d6szfSx/SIk8M4XlBUvHQZIKVYX3E6iwkA/MmnvAuyfBcStLacVig4ROVxTaCbAgAFq5/CT8KSYjgahGVtBT98FJIEXkEzuIsDqPOoI4UVZEFIClDMiycirAkApGS0WBroXUpq7M5dIvCo9Ec/kq4amSTiTHNxP8AkqpX8nfDEJP2b6uheietgK5rh/aTF4cpaV9qnKIbM+SglQJKIIXEyCNBXaYPirbzWZJMj2kKKcyZ5621gixpxzN+Tmn07hyjlOK9msAj2GHhz/3hR+BTSBXA8KowEOpn/wCpPv8ADXWcVeBJqrgOEDroCrTN/Sp1T9SoRj6HPK7FYUmFOPo6pCFD1kA0T/4Rh1M4XHNrP7jyC2fKQVfKuj7R4H9nWINtRpcfl/EUXwEocAIjqOv6045pr5mssOOS22PF+0nZfFYFWXEsqROitUK8lC350jNfR3GFhSFMu/aNLEFBOvVM3SoagjQgV4P2k4McK8pE5katr/eTseh5jmDyrpw5tezOTNgcNxTUkG9RIrbYroOcga1WzWqAPQwuVDMTlm5GsTePT8q7VvjmVkt4UhDANkhQDirAEr0UsmCZjcDauIT4vfaKYYfYbTpXlZYuSqz2sc0vFjbFOFy4UoGQZzGCRYE9b9aDxQeQEKWFKSFTAmJ9kmCI0OvRN5Ahk1hswBBCSLSd+h50WykEQ4gRB6g3+telcbbxP5HVHPKSqzm3cTnhDbYBNiTbpoLTf9aMYGHRCFqdC0+y6VDJMaZYnKDp4h6WAcHhKspUk7zFoAmDE6jTShn+BLcmVWM3Cb3B1G4uLcpojmhwzswvGlTK3yEkLFlAgEGCkzNx+h51LB9oe7V4W0lMkEGdJiAAQIO4M76Xo7h/YZxSHVHEtFEEJSUKBK0yYuqEmw0KtSNprhUoUl0pPkdbKkAgTYaaHnVrDW/3RhN45tqP3PS1drs8BtKYynwlBTpAKh4idR7utB43tDnUVkKgyPagCwTMeK+pHpbaufS9lRMnOZ1nyPpY25Ckqngp2BmKQAuQRJO3150fFPngiOGK4OvRxBSvElOYnxRM6bRrM70W7xosgEoKZ2Rqo6RE3IB06+dK8HiIKWy0kjKVBQ1TGvmes6kVay8lx9JOYiCAD/Rza0b6mTe8VztJOzftWgp3FKVmGZc/urQRAInLmAykRbU+tEYMJUm4gk7GY8zHOfhV2HwSQ2taTcLIy39m0X5wd4moNhITKSIVtzt939KwyT1EJLwV4bDAFUqVCDPWOvP+FH4dZzFINptIk6DQjW5/KhMYShOcTdISoiygDvJ05etQxGGWhPdhKVlRSlKUGDrIk6k2iVbkQBUqOtXZTV8m1OIUTnAVklSRIBiFTaQpPnoY9aDY48srlKii0dyhM6xJneJEwNxNAow7qChSWs0nKU2sPbkE76G6vQVbwrhqMxnwrCSCBOQZVKSFga2HKwi9dMcSSFKMfI1S406ClSyVmAQs+JIFj4TEGZ0TyoB9eGbfKw2StCUpI7tUxI8QAF9RcetX4phptKVLcTmEBS1kCROniIChBHi8UyDNxJDvaZhHhw6C7YXbQT3YSopSVJOWxkAGetr0RwvncyckuNyocPccUpSHyhojQpEgFIOpIAGuuthQJ7Qts5EvLbXaJym4MEXHhJMbHcVR37niS4SgOEhCAPDFrmNZt5z6UKwwpCQQhSUnMkuIExExlTJyiCQbaAEnWmsa4kU4t8D5fFsItAhl4zovKe7ndQKoBjWhmFvl4913aUhH9ID3k++CIAM0rYC3Uqwzy0BI+0JCQlVpUO6ABzEFN9xPS43BsY62ltD7imENTdZhZIVBA2UnY5rabxVdhU6EotbM6VOHDiVJdV4zOUgGRyIWm4M5gRvRfZ7ChbfdrAzIMBM/dm0QZPKelJcfj0O4gnBuBwqSCuEnKmIHiIGkxcaa7mqV4jEI8S1KSpIgKBvESqABCgI5kRG8gY9t1TE02thp2m4cUoRYQhxKiTPszqb3vrOsUFwyELBBufCSNCnS+o6zzAqzGYnvkxicxJTYiRGaII0j7vwovsuwi6yCru/AQdSsWCja3hhQE/eTrFaYU2kr4MsjqD1C/jS8p0398fKg+G4nKoEaire1OKBUqBl8VxbygXt+dJMHiYMA/CvQTPMhydH2m4wHUJvcCCfKknBOLlpwHY6j86D4liLml69jTSNmz0PjONET7j865lfD0YxtTKo7yMzSpiFbieR+Y86Hf4kVMpB1Hh+UVVw/EwU6CN+f1Hxqkq4Jk72ODxmFU2tSFghSSQQdQQYodJF673t2tt4JUAS+kQpWykAQJ5kR6iOVcanHu6d4uAIAzHbQV2wnqRwzhpYHkOwPurA0o/dPuq1zFOHVaz/aP61V3qv3j7zWm5Gx3GHe+dNGHp91I8Aqc2x1EmOc3NhTzheCQSApwAnr8vfXnzSR6WK5bI6js8STAAkxe0c/Kj34QhZi6bjQ7j0orgbmAZylw94rlEhJnYDYQI6bTNb4x23wiSUpwuckakgAm0CwJ1yyYtM3is3FSiNylGXAqwmNSoeGbRLagRoL66g/ltXR8PeRGY6jUcxCdP7vpXIL7ZozeHB5jM+EmREx8TPmBRGF4op9xS1sowwiUkuognfwFUg9Ryrhn00uUdUMyyfDIYY3FABySBMkAc7/AF61x2JRmGfckmTEE9b7jnvXTIwwcWQo+Ea+vLoU3qrifDCrDKUic4lQvykwANZEjzItUYvhlR3tKjk+DOqULhRyk6jqr+NtfDVbrBSsmAE7wDvBPlr9DSeFWUOEyQHDa9pVadCJB6aUxcAKWyoEkDKoaacxa0zeuqTp36m8cZcximy22DlBzXBgnSBvt8bcxTjhz6E5VZExcAgc9403EQPfvymJgLAIOU3HvIiOQMU3XlyhCPBac1j1lQ0J6jc1lKCG42qOpxzrYhEQJEkFI0m5m59nadOtM+FcLZDXhSYzDJJnwg+EaCDeYidq4kY5ZXceGMoJ3TAk6bnrNj0ro+FcYCY1i4MmB0gTauaa0xao5c+CagtLG2JwQkpjWfX4XpFhiUOJSsgmyULJiQJmDIMxImCNN5p0zxMGLwAZnX+FB8TMjwLKVDxBZEkEz5ETeSm8HascSXBjBzWzNYhJyuLcIRkSolRBMCPZgJAMwN9jziuRYcxLwVkKcM2nIouAgLUFkwMxIAJMqAlMgCAQZp4l9Lq0l1RbbBSVNGQkLSEkWCzmkyoAga2NzRK0KSlTQIdUpQWlOYnxA5ytWa1iBEkGwtJrtx1j+o7aVe0IeE8MZWS4sOOqUT3hUc0qbVYpGbKqYETMhPIwW7OEK20pT4GpBCkBBUAuTKQUQ3sNLGSAJq5TS23UuKQl2QC4GxIKhCQShInOnMR4dU5pAyyVmD7QZFrjOlr7ylSBYzlgi3sgQbkrjWBVuUpbrdAot8BnF8D3KglYJSsEFWpkTlCyBMkQmN4tfWODwqnGF/Z93m0KXErV4hdQWFKAiT7R92lFP8QcxBQttpxxlKgcyzkQsECCBJ0MDS3Sg2uGYh95Tanv2doSChEyfYhIkQRCjsRaNzWcYt87PkNbUfi9+/oCYttvhyyVFSytASGiApZjxACAMqZyzIgydzWuNtd+8XH0IICUBmDKEJkFQSd1iROYCBGmldFhez7Ta0pDSSfaLjilKVqchUYymCAAmwsNbUswvDgl5xIBhtRQ6qJStBQSCWvY3Re51IM2rXUvXcyjNSd+i9+v/WLmnEJVJhGUmUoXeUmCAlIASggnaCQqwtVeJHepTKyEtgoUYi98q4VscsggxM3tVPFHMriUQhKUJyqMykJVmzZwDmB7ybnUqJ3kH4HCrQ33glSoKShy3iAI8NiQmRIBHI8gMpKlqZ1KSC2XM6ASr7ZBym0BUwYyzp4gJPKhMDhijEAoUEJcV3ZBGhUUlH4cq1BMxzoPBsvKcKFkTIUkA2vCSokkKlJFha4poXit5Ta4UmCm8SqOYFspvBmSE3vUr/zdpmcoqScRJ204K81KlLYAmwS6mY6CZ/1rluGPIBTmVEnXYaU247+wsvFGMViXDBMoZk+KYUHDiBMGR7ImLib1y/E14dLSHcO86qV5ChxtCBATOaEurJJMa9a9bHjuNryeLeh0/A7x7BKrEKGkj3VXicKUqykEWqHZnjzUhGIKw3Mnu4N+qTTXEvYdbngUSCYBJtkMgQNQamUXF0bJxlwIAdRPI1bhWlDnE2/OgkQl0gm36VFePCXDA8iNa00vwZakuSb7krUZm9J+IYWPEnTccvLpRHeyo8p/SrmoIN+kHcHWtI3ExlUhCoVUaY43CZfEPZPwPI0EU8q6YtMwao7Lu0rMpkpSZ9TPv3o5riWUBKW20gchr0J1PvpdhGiOdzoDr5/W9HNYRROgT6fnXnzmlsemk5bhauNPZSlASgQR4UAT5mJPvoXB8NefdS2FhBVKQtalBKbFUkwdhsNY86b4XBAapUY+8QAOgudSYHrXb9nMKWUB1CEFbisilF1sONN5ZPhXzKUjKCDpOlKDbY8kdKsB4pi1pypwvEsIhlCEpGcoJVlAE+GBGlviaW99ilH/AOK4QSNkpgjp1/12pwvgqrRw9jYSO5MDyAttuavTwpYF+GIUfwoj5VTm34/DM0klz/oXYNCoUHsbhXlGMuUhJINiDB5QQY5gnSCVPqFk+E6byd7A/nyoxPDXSnL/ADYzHImB68/dR/7NiltJZVgmUtpOgc9gCPEmSOtjawrmydN3Jals/ozsw9X21Ut19UcWez6nZKYzouJ+9Mg9PTQR61aMIRIVOaLzcSm1tNjt523dq4YpMqUlQUNAVoIEaEEGCdTcD4Ct4vC54UoIzAHMpMZ9vEYAzC1wbQToYqZY2lTW53x6tN7O1+UcmGcxlVlJkA7gjc6fH4RcXErKSAUi2mUmYED0HQ0y4lhyFeDLB122vca76wbUIlobC42jQcvKs6aOhZU9kDO4xQT7IUBvMj3+73VPguJUkmVd4NgNPfv6/nVjKcx1TB67dbj4UMvEZVEIUnnEGfIRUVaqgbXlj3DqSfbDgO0TboTpWO4nLHjVHW+h870G3xsoEFMrM21EdQY26mrV4kuHxIQkesxaTA+VY9p+SHK90CY5akQ+2uSNfERbTYbfqN6s4L2qWlBSprOrQLBF5t5GNInYWvS3iTmUmMhTpY3I/CpNvL40ixS0gyhISeYkfCCmfqa6oYlONM5p5F5PRMRxht1tSXVqyKIltNh4RoqBOloncedLmcQjvgVZFhRHdLdzrQFEhKgcx9u+omMpmuUY7U/Z5MQhDkSErCgFpHpeKiz2pbyZcygZm9wIuIFwPSKqPTTiqohdTi9aPW1Y0JVnVcBEpcWYTYkACAQPMiPzWrxAUouJCEYhIlIBJKwAo+CRdsyvTmLDWuCwXa5tKMuZRAJICTESbQOgtFh86rxXaIqIWhKykWskgQReCI1OtjzrOPTZE2qCOXD6+/oel4jtGsFCQMylN5ylKikk2USolMNpF7iSQkam1BJwanFqU+EqGYEJSkkJ8Q8RGUqXbL44vrpACHh/GGE5IWgKVFlhRNo3iLW8o5Ubi3nUy4l1EQpXhUoqUIMgXgDXasnadPYuMIL+w6hjhTSWFspbCCfBlgHNIi17npMeGNLlbwZhxmWVqk+0FqSElWeSLSRmEhMA6IPlUcHxBwBCsyFNmBCYtbLMWAOhjn1px+1pzEhIATbLliYOYESI32kCsZzqDj6meialvuIeN4UNqS8ZKypIyhMyTAIKRz8RHKiGiZSRGTMSkmTeBcE6DbTS1Cdq+MNhk95kWVZYQT7QBChPqBAGsDTUF4bEZkNXCCUgxl9lMAKUUiYvIHWL6mhQk4J1vdFtuKuQh7U4t5Dv2OPThUxKmyHiZJV4vs2Fi4y2JB3gAiVeH4qpxLjL3GFPJeQWsqm8SAMxSJAyQTb3E094uhRkoawyjMnvAzEbe26Y3tXNvHEAgpRwpBF4H82SI81KVXt4LjBRfj5Hi5KnNyORY4cEvFsn2VlBMawYmNudOeLcKLBEKSoGCkiZ0nl9RR3HsIVd3iB+zDRtaWF4eM1yFZWTBKhM2tl1iILxzJWyg3Mafp86qc3YQiqZy62cxCpvIHxoHEov9edOXcOWyFgDKCLTcg/KxioY/C+FJASJGexJidpO9j7hVRkTKInSkECBckT7qsYSM9xIVIjzsPjUw0UqB6g1hSSqQIEkgcrzV2Z0EtNzKSJBsRSnFYBSFQLjYxT1pUyo+6hGuLobkKSVGSZG3T4VOOUr2KmlW50OB4Y8VrkHKDYwkEjckJUoDbQnWuhwfDsqRmsVXRM3Aufu/LanPAuzOKeV9phltICjJWpIkZZACQbDN94E66GDXf4Ds4lDQbneTIvrmy5oPhB86wliySfB2PLjhyzjG+GIZZU+6gOIRJcUgxlAE6GJHsiBJJV0rpcPwOylpbKc8KyLWTlGUAIT4gEjppJNHI4W+lzKl1QYyqJMjMFSAlKdQEgZibSSdatdwmynXPxSgx/gj/StIYlFVJfgwyZ3J7MRcQ4a04vuihKnLBSEOErSDeVAHwjeTztrV+H7JtoFktrFh4nXDEHTewM2qWF4e8tx3vVNhAnu0pbaMifDMoKqa4Hg6QTnQgjY5EAnUQQEAAREXJveiMIy/wAfwKU5R/y/LAx2eA0Zw/vV8yipO8JSkAJQhSRzUmxOo8SDb19KMxXDGU3y/IflS9x1hNoI/tOfIa0ThjjtX4/gUJZJb237+oPh+HNMpJCmWyq5l1s5eglkiNLClWLYZ8R71tJ2OdkJXMmDlYJJ/szRr+Pwl5dfP4Fupj/GDSrjPG2VMqbbexDZzAhwLXmA3El6TvHKsJRT8e/sdEG7tspZYanw4hoTP9DMp5BRQBI8gd4ExVT/AAiVEKWwoRIIMHMNPs0JtbcK50qXxFAGX9qxSk2IK1+KZknN3nw66CAaaYbtJhsgDjZcItmlIttbMZOxJ19TUJUdEsjSu79/RCTj/ZhaDnbh1JtlAgid7jSfnUWOAlCZcfaZJskBtazPWABPlNN1v4RRUUYNtWb9+FgdEpIKU+lRwuHZBlPD2z5MCf8A8ZjajRZaz/DuxO7w1hKc6HEqcX4EKUh4ZlakJK1lAUQCLjeLUM08UmFCFLve5k6SZnrHWupOHUrTBAdBh1e6yBNCYjsiX3QtTbzRPtKSw4c3UyNoolici4dTjiuTnlnPcyoACZN7k6T9TVZ4egxERBI5C3z69K6vH/ycgJ+zfxi1Rp3UfNuPjXNYjsJjgrwNPkc1OMp+ZFJdNJcMh9ZjKTw5Bib8wpRPSLzaan/NLQzZW0SOUeen6RrUf9iuIjRCR+LEM/56wdkeIA+1hxf72Kb/ACJo7GT9RL6zF6E2sI0BORE+1paRreZJ8udDYppJQCCjcmAADEGw1AiLa61cex+ONjicCB1xI/JJrR7E4m043h4vP/GJ+TdUsEvMjN9XHwinCcES84QpKYTKlBSyFKkH2RpbXrAncVrieHxSftELbeWBGZKQFxJusRA18/D7y2+x76YP85YIECJClmOg+z0q1rso4nTi+HTt4W1m2400pqEr3kq+ZP8AUwrh2BjD5LtrWUEKlKhY6QQdQTukmRa+1PmeKgiMwMzJzaTHK41GtAf7LEAA8ZTAkDKw4QOcQYqKOzDW/Gl/2cM7889ZZOlU93JD/rEtqYIrCqdxADQzq0Sm0Ab62SPZ8XnXoHCcI6233amsOtwnMrMUEnWySHJKUgfuga7yK4sdjsIfa4s8TrZhQNvNVWJ7I8OHtcTxR2skD5g1vDHGK5Rjm6l5FQ24u9YZmiiNCl1sGJ/eLS/rSuTUlhKyrK7MklKsWggnkB+xgwfPemw7JcKn/nMcryDfzKas/wBm+FD+n4j/AHmh+VWoxXlfsY6xU2/hzbuHQFAzGIkZhJRKe4EjOAJkEBRi01fkPcgeG14G3x8/fTUcE4YPvcTV5vIA+EVUns/won/lcWs/1sQLn0VTemufwCyb8HPP4QEZlWSDoYi/PmAb+tKULbAUlS4EHLNxMifwzYz/AFQK9EY7McKItgHJ6vrv6gmtt8H4cPZ4XJ5redUP0prSvIOXyPK3cS2I8d9Dv62qoYvMshpC1yTASPdsTtXrpLDf/D4fgkR95TOaLc1Uu472mUoZU4hLad0MpCZI/AJ95jSjuR8KyXZ57/M+KUPtAGUb5rH3TJ8qsa4Q0kQUrUeenwq/H8RnRN9cyjJ+vWk6VuKJJJMn99I5bZhHuq4a5fIhtHtTv8o11Q5itbCMOPm0aoP8pC9jifVeGH/81eWPYxR0N97D4WraXHDfN8B+lNqS8gmvQ9Oc/lBWqxD56d8gf+VkUI92uC/aZcP4sU78kkV5z3zv7x+FQOKc0zq99Jwb8j10elN9slJHhZjYf71iPycFSV23eIgN+pfxB/8A215grEr/AOov+8a0Hln76z/bNLsh3GelO9q3FasMH8SVqP8AiVVJ7QrP/wAvg7c8Ok/M+VeeqQqJJV7zVWTzpdlPyLuM9DPaV0f0eET5YZv9K0rtdiBothPky0P+2vPUoERFaLfSmsK9Raz0MdtcTtiEjyQ2P+2o/wC2+J3xhH9pI+Vee91Ug1T7S9Q1neudtXt8av0dj5UM72wci+MeV0Dqv8wrjO5rA2envo7UfUWpnYntQN8U6f7blUOcfbJu86rzLhrlwj6t+tTQ3NLtQDWzoXeNsH7yj6L/ADiq0cXYNoVy9n9VUnU1CbW5mRfl6VFLOlx79KO3ANTHycczshR/sp/zVn88tJ1aX7kf5qTFccvfUs86gb7/AA1o7aDUxynjjJ/oj6hH61IcYRs2kDr8rINJFjQW+vWtdyeSfhRpiGpjpfGk/wDTbnnK/wD0qiniw+62hX4c35tClAYHIa86uQ0Eg213nTpEa0aYhbGiOOmw7gdDNvig1YvtAU/0Kf7wnzjLSo4PKfZg205etRcZAMR0nn+VLTELYz/2o1hhsTvJn0rG+1LoEBDZE/ezn4hYpUpgcq0lkUVELY3Hah/NZLI5wld/P7S9Fo7TYhWpaHkgz8VGkjTU7fGiWWulS0h2xp/PLx1Un0Qj9KIRxByPaPolI/KlaE0YzpzqWhh2HxK7eI2008tNqwuruO8XcRYkQLW23qGGT4SI+H8OtXtNDa150HnUvgpAPGkkouOY1B0mPhB9a5d9OvrXY8as2k8yflXJY1VRjHNijFKtTvCdiFuIS4MXw9IWlKwleJSFJzJBhQ2INopBjFWpZny2KetxXoQW2xi2PQi+9HsoGXUDoagQmTeorWOYrGTbNIqiStSNfzqh1qtpdg7UQ27mta9rb9KW8dxvcEebFrD43qeGCIUVGIHhjnf+FHY7DBISk2ULnmJoT9nGuYVUZ2iHEi24ojaRzAqCwZNgPSPlRLaQNCmfq9EYdrMYzA7mJsBuelGpCoUKnrUmus+l6NcYSSSFCJMa/pVJbTuse41WtCopKOU+oj86xDfv86uTkj2h6A1icvMn+yaNQ6IOMmqg3G4+P6Uy4kkIKUkyrKCoZdJ0GtzEe+hO8QNY/uj8zQpMVFOTqPr0qxCD6Tz/AFrAUakn/D+tWNOIn2jfXT8tqLCjFIsf8w/WqR1v6inSsG2jD5yrVeVOWCLCTz5jSlClI5q6afkKlOxtGiitZOvyran0Ab1r9oR199UmxG0o5H40QW95/wAQqrDEKWEJSJUQBJ52/SmnaXEIbxK220gJahrzUgALUb7qmpb3odbWCJtvHmRHqCDI6VFCRvB8j/D8qH/aiNAmPL6+jVjGNVMADygUUw2GjCV5Pu5Nkqumd4lNj1EGpjDpj2Ue9duYmNKt4fj1lhxIjMg955pMBQgD8J99BJ4m5++fr0qNx7BBwwv4UmeqrfXWrEYExEAdRnv1M291CHiDhnxH0rYxrn7xpNMNg9rCFOoSfy8iII+VWtYYk2JB6x+lLUY1yfaNNOCYpankyZkxeodoq0zFMqB5eVF4Znw/R/KqeP4spfWkGADFhb40AnHKjUGn4DY6TDs8yB79N6jiXkp9k+f6UDwxUmSlaognIRABBMkkGPhN6oxS7m87jy1FSx2E9qXx3bY0sfhFcPiXorqO1GIkNfgv1risSbm9VhjYpsFxrkmhmXBAkTWYlWsfW1Rb0rvitjEdLUZqGaoKcvWguooC9CvKunxOTB4ZMAHEOicx1QjQRyJ50s4FhUiH3yEMpNiRdxQ+4gaqPM6DehOL8TLzinFb6DkNh6CsZrXKvBqnpV+QJ1wySawPXqsuCohwcq3oysuDh99PMPiCzg1H7z68gO+RFzHmrLfpSHDpK1JSkSpRAA5k0dxrESUNJulpOWRuqZUY8/lWc4ptIqLok3ifM/IVRiNSdqGL1tL8qrW+o61SjTJssDsbmmHCGs7zaPazLSOmtKUpJH8RTngyi0FPkgFPhQCdVkWI8rmidJDjyD8cxIXiHVJ0K1ERykx6RQGbzqakqJ0PmK2jDmJlP4SYPyimqSEytCtoq1C4OlbVhDBUlSbbE+L0H3vT3VINTPiSD5Kv5GPnQ6CjouKry4LCiD4y6ufVKR/5TXNrVFPO0OISvumkLQUMtJbB8Wt1KOl5Uo6chSQsDdxGsfe948OnnBrPHwVI0lY5fw91RzzsKmGm7/agdQCZ+VQQUCJcOmyQb8rrq6JHfY3DheNZB0SrvFeSAVn0gUrfxWZS1ECVEqmdySfLWjuD49lkuK7xSlKZW2PABBWMpMhR2J2pYruY1WTNjmgR5d2TPXNUJfFbKfBvNzH8asSN7e+h87evi95/yVanFNgez6wv9QPhVtEjns/ikpeTmPhV9mv8K/CfdIPpWYhktrWhX3SQfqN6SqxaJnx+7+IorG8ZS7kJCs6EBskJ9rLZJPi1ywNToKzcHqtFWqDgr48qxZ60qTjBP9J6I9/36udxwJ8KHBaIyE35+1byo0iC8/WPSmvZjFj9pakiCtI060gQ4q8Idtr9lp8YHrUk41aBIDqct82RKYi+utJwtDTocdpMT9u7YyHFA26kUswr+daEKUEJUtKSo6JBIBUegF71DHcUW6S6pCvtCDZQCSo8gr1oReLAsUH/AO6n8qUYNKmNvc6TjXHlB7EFoKbYcWQBYpUBaAoCDYaDY0Oji4cSB95IgX1HLzFJjxNAgKSn1cCvkaFxPFAREZfwpBHpJBmn2r8BYw49xcuFIAyhIy73O9IXXufnU3F94oC5j7xN1X5aC2gqruklQyEkbc/gInyraEFFUS22awbozHN7BGVQ3IPLqLEdRVjzJQopJFt9iNQR0IvUX28qgTvYi9j1ogOCAFJCosDO3Lyq/oCOic7MPDvCtKE5CQpKnRM/uwlJv0oBWGShJcPd+CD3ZKyVidLJiOcqG8XtWVlZ8mjSQdiWe/KXHcSyAYSmQ8AgahKUBsJQkDYQPjRDHZpktrc/a0FCFJQSnDukKUoEhKSVjNZJJiwA8pyspcIap8lbfAmP+u91Iwif+7FCp/zA2VQHnY5lnDpMzyOK06/CsrKYKvQG4nwssJC23CoqUEZZaz+LUwhaiB1Nr1o8Iay5pUZ0hxoHpKQyY2sTvWVlJEuihWBQNM09XE/kzNaOFTNyv+9/7KysqhERh0kx45ifbNuQ0qoM+MglWUC1zcmsrKBEiwP63vV+tVPNpSPZJOlyrU6b+tZWU6A2phP7vvmtFhJzaDwkgwdYsPfWVlFCKG2vCDE2uSL/AK1kC5yjloIgW86ysoAjljb4VoTJtW6ymJkEJkg3tMVIk9fjWVlAzL9a1B5Gt1lAipKrSa1hm1LKsiSd/wAqysoeysEXfs659lW5+dXYLhLzrgbbQFLUnMAVoSCAYPiWoJ+O9ZWVNgO09iMWIBTgx+PEM2jWfFUXuyLqRKnOHARP/MNzGnvuKysqNTHQgXhiCGgErJOQFACsypAEKHtSY99F4bBoWcq0lK8sxJF9CIIkKBmRfQ8qysrR8AD4jCBBuL9aDcArKynHcTIIJkEa04wXDA5PdxnWCUCdSLqQOtjWVlEhxFTiYsoQNxuP4j8qo76LHb41usq0Sz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4" descr="data:image/jpeg;base64,/9j/4AAQSkZJRgABAQAAAQABAAD/2wCEAAkGBxQTEhUUExQVFhUXGRwXGBYXFxwgGhgcHB0aGhwaHBwdHCggHB0lHRwYJDEhJSorLi4uGB8zODQsNygtLisBCgoKDg0OGxAQGzQkICQsLCwsNCwsNCwsLCwsLCwsLCwsLCwsLCwsLCwsNCwsLCwsLCwsLCwsLCwsLCwsLCwsLP/AABEIAKgBLAMBIgACEQEDEQH/xAAcAAACAgMBAQAAAAAAAAAAAAAEBQIDAAEGBwj/xABMEAABAwIEAwUFBQMJBgQHAAABAgMRACEEEjFBBVFhBhMicYEykaGx8CNCcsHRFFLhBxVDYoKSotLxFiQzNFPCF7LT4jVEY5Ozw8T/xAAZAQADAQEBAAAAAAAAAAAAAAAAAQIDBAX/xAAuEQACAgEDAwIFAwUBAAAAAAAAAQIRAxIhMQQTQVHwImFxgaFSkeEUMkKxwSP/2gAMAwEAAhEDEQA/AH3FOPrUpXjIE89L71zuP4gVfePPX66++l+Jxkkjztb61+dBvYifn9CuZHY2ZiHzJvHmfr6FKcWpR3Pr5Vfinrkkz+dUc/r6/hSJKwTET8arcX1q2CdKz9jUqwBP11oQUL3VHn8aHUsyafYjgbgTmiBtNKlYNQm1WmiXFlbKrxO1GMnehUtEa/Qq/vgBB+fypSVlQdBinLGPjpVKFnUkjpVDmOtbShlYvlWagzp7sKGzmJJTvv8ArQL7xO5oNeOjWw/M1WMVPI1UYMmeeLQ87PPHvok3BGtIXJClCfvGffFHcBxEPo5GR8KAxJha/wASvma0itznlNNBCQAKrxCxtVHenrVeaqUSXPwZijKauLmmug+VDOG1YDVUZ6i8rrU1TNbmig1G1GoxW6ymKzUVmSsmszUCMDZqxtg86qKjWsxoAecNdS2ZUq2uta45xIOHwzHWkhUayo0b2OzDUDUyKiasRA1qakajTEZW61NSTrQBvEG9VTVj2tVxQgPQ335JoVbl6k5afr6/hQqrT9fWtc7Oonn/ANR/r5/GoEx9aelaJkGm/Z/g4xBXKlJQ2ElWVIKiCRYZiEp8ObxKMCBa9J0uQSctkKu8IP19bURh+IKSbf6T8K7J/sQ0WVKwzn7SvOM3jCSy3GqQCA6qdVRB0CReuQY4W8WnHA0ru2p7xeiURYgk6kRcCSKnVF8GmiUVZmP406sJB+7cCeYjXXS1J8RiVG5q4qE20iuix2NOBZwyWG2w48z3zr7jKVqOZa0hpIcCghISkEgCSVA20q0qM3bOLccNVLVzruEdmzxBLD+EYDQdUtGIKbYdgtFMuJGyFJUFZAbFCgK7Lg/ZjB4FKlt/7y/aHnUAITBn7NG0/vTMaGieWGNXJjhgnN0jzzsv2CxeM8RT3DMT3zqSAdIyI9pUzqLdZsW2D7MYRi6wvGLFrShkeifErRQurUXHNzxDFOvuKXmUvbUzGhyz5m3UgbCoLkqB00sLdNBpXBl6yT/t2PRxdFCL+LcpwyW0mWmWWlc0NjbY5pn15VtxIcQEONMOBEZSplsq00mJiLRcWnWmP7SlJSCUyYzSfZ57dbVaWZMEfVpvtr/rXG8816m+hPlL9jmcZgWlr7xLDYIOaUShUm5BjwkE/wBW164vimBWhZKhZRJHv0NenOJbCgFlZUJBi4InYp+d9qX8WwLK0ayDPQjrfly9K6MPVzi/i3Rjm6eE40lTPMwk1vLTTiPClt/10bKF/KY0OtBmvWjNSVo8acHF0wNSZBIrYTaiVN2PK9Qy6VdkFSW6zJRBisy0WAP3dayUYAN/lUVAUWAJkrQTpRQRUVJ+tqAByitZavIqCxTApQmalkrbIq5SQRSbAHJqKxUiKiaYFRNYa2ajTEaqTRuK1W2xegDHNahUlm9YDQB64rsniVqOVlxVyLJMe+Iq3/w5xpv3QSP6ziB/3SK6Pi3b51aiEEpTJgJt7zrpS3DcUxGJXkaa71eumbLaxKlHw73J1rhlkV0k37+56cOnbVtpCUdhXQopOIwSSBorEyr+6lCjT1vga8JgHQXGVqedzSgqOZDaU28SE6EOEjSI11BjvB+IFErCkpnQvtAfBcC/yoHjnEnMK02F3UjvAgwleTMkKWtKtCfHFyfZWYmIznNtaWuTbp8K1pp3Xv5ihEnKoeBQsFAkEHpy8rV1y8EjiPDV4VbvduhWYqTcqMxK05bpgJBIOa2w18/4Zj4GYAlB3JkAkWBjr6WvvTZ7HuIcSWotJWCSMxJIm0Wjb+t5VzRcscrR0ZsWtV49Rhw/+SJy3e4xsIESUNKnyBUoAGPOOXPpOJcBwPeIUnDB7uW0sJDsltKUWSCCcpMkmVDNKjeDFBcP4yl0ZXVkKI9oyopgmLmAUkWgnXzp1wvCMqKZbW5OhW4COdkt+EC+kmrl1GTJtDb39zmj08Me89/t/KF2PxqssKWEoAypQ2cqQLHLA2tEUoxHFEQJ9kC9x4toH1Ndd2j4jhmEONtJbzn2gR4UiNRaDpEcz0NcLw7gZdBdCPBM5sojnYSE+g5VyTg1Km7fyO3E4uGqtK8WC4V1dsqbm6hyFrmep+NXvNFS4Gpib2mQbbeuwpph+BPCSYJJ0AEaEC83mDpQj7BZBWoLJUYBymFEzYQNbG3nWbu9i04+oKcKG1SlWdyxjKI8yo+yBA671JQcWoguJAn7ugtMXFtY2vGs2N4XwdxwFbqShJEjMYJ9rxLESBb2ba3iiXsKlBiyd0mdSOQmeX1arl8PJFqTFzuCkQSpQg6ZgB9W0odrDJIskEGSM09NRA99Nf2RCEjKHFbyCRve2bTXrE2rO4VMwSlIMhUEmRNgk29/urPuBSOcxnBSV5u7sbeE+9Um/pQp4A0q5QsHWSgHXnv6GuudxhQtKfAApOZJiBbWQqRaNOlVoxa3HMi23RN/+GjLuJ8ImNTPXzq1nmiZYlLlHCHhCZhtKSibhaIWNjlUQogTtI/Oin+yZyoIbZEay4sFc6TCjptlKa7xOESFKnKkkXUpOWfMkX9aFf4M2vxEkAiPAqNPK9Wuunexm8EHyl+x5652fbJ8Oo9od6c88vYKZ6iRY+QrT2ezLCUGDbNK4taSCpA59YjevRW+HMgHMp0aczvzI/WqMTw9okJiQRIziLcrDTzHKrXXysl9Nj/ScC9wZhBSFrcE5iJUhOiZTfKRtFjvpRuH4Lw0iVYjFJiJnusomBJIBIGaB7Ol9Aa6JzgbLnhS0gJn2RInlqBfS9QxHCPs8obyqEEBS1XgzsNOmaLito9d6szfSx/SIk8M4XlBUvHQZIKVYX3E6iwkA/MmnvAuyfBcStLacVig4ROVxTaCbAgAFq5/CT8KSYjgahGVtBT98FJIEXkEzuIsDqPOoI4UVZEFIClDMiycirAkApGS0WBroXUpq7M5dIvCo9Ec/kq4amSTiTHNxP8AkqpX8nfDEJP2b6uheietgK5rh/aTF4cpaV9qnKIbM+SglQJKIIXEyCNBXaYPirbzWZJMj2kKKcyZ5621gixpxzN+Tmn07hyjlOK9msAj2GHhz/3hR+BTSBXA8KowEOpn/wCpPv8ADXWcVeBJqrgOEDroCrTN/Sp1T9SoRj6HPK7FYUmFOPo6pCFD1kA0T/4Rh1M4XHNrP7jyC2fKQVfKuj7R4H9nWINtRpcfl/EUXwEocAIjqOv6045pr5mssOOS22PF+0nZfFYFWXEsqROitUK8lC350jNfR3GFhSFMu/aNLEFBOvVM3SoagjQgV4P2k4McK8pE5katr/eTseh5jmDyrpw5tezOTNgcNxTUkG9RIrbYroOcga1WzWqAPQwuVDMTlm5GsTePT8q7VvjmVkt4UhDANkhQDirAEr0UsmCZjcDauIT4vfaKYYfYbTpXlZYuSqz2sc0vFjbFOFy4UoGQZzGCRYE9b9aDxQeQEKWFKSFTAmJ9kmCI0OvRN5Ahk1hswBBCSLSd+h50WykEQ4gRB6g3+telcbbxP5HVHPKSqzm3cTnhDbYBNiTbpoLTf9aMYGHRCFqdC0+y6VDJMaZYnKDp4h6WAcHhKspUk7zFoAmDE6jTShn+BLcmVWM3Cb3B1G4uLcpojmhwzswvGlTK3yEkLFlAgEGCkzNx+h51LB9oe7V4W0lMkEGdJiAAQIO4M76Xo7h/YZxSHVHEtFEEJSUKBK0yYuqEmw0KtSNprhUoUl0pPkdbKkAgTYaaHnVrDW/3RhN45tqP3PS1drs8BtKYynwlBTpAKh4idR7utB43tDnUVkKgyPagCwTMeK+pHpbaufS9lRMnOZ1nyPpY25Ckqngp2BmKQAuQRJO3150fFPngiOGK4OvRxBSvElOYnxRM6bRrM70W7xosgEoKZ2Rqo6RE3IB06+dK8HiIKWy0kjKVBQ1TGvmes6kVay8lx9JOYiCAD/Rza0b6mTe8VztJOzftWgp3FKVmGZc/urQRAInLmAykRbU+tEYMJUm4gk7GY8zHOfhV2HwSQ2taTcLIy39m0X5wd4moNhITKSIVtzt939KwyT1EJLwV4bDAFUqVCDPWOvP+FH4dZzFINptIk6DQjW5/KhMYShOcTdISoiygDvJ05etQxGGWhPdhKVlRSlKUGDrIk6k2iVbkQBUqOtXZTV8m1OIUTnAVklSRIBiFTaQpPnoY9aDY48srlKii0dyhM6xJneJEwNxNAow7qChSWs0nKU2sPbkE76G6vQVbwrhqMxnwrCSCBOQZVKSFga2HKwi9dMcSSFKMfI1S406ClSyVmAQs+JIFj4TEGZ0TyoB9eGbfKw2StCUpI7tUxI8QAF9RcetX4phptKVLcTmEBS1kCROniIChBHi8UyDNxJDvaZhHhw6C7YXbQT3YSopSVJOWxkAGetr0RwvncyckuNyocPccUpSHyhojQpEgFIOpIAGuuthQJ7Qts5EvLbXaJym4MEXHhJMbHcVR37niS4SgOEhCAPDFrmNZt5z6UKwwpCQQhSUnMkuIExExlTJyiCQbaAEnWmsa4kU4t8D5fFsItAhl4zovKe7ndQKoBjWhmFvl4913aUhH9ID3k++CIAM0rYC3Uqwzy0BI+0JCQlVpUO6ABzEFN9xPS43BsY62ltD7imENTdZhZIVBA2UnY5rabxVdhU6EotbM6VOHDiVJdV4zOUgGRyIWm4M5gRvRfZ7ChbfdrAzIMBM/dm0QZPKelJcfj0O4gnBuBwqSCuEnKmIHiIGkxcaa7mqV4jEI8S1KSpIgKBvESqABCgI5kRG8gY9t1TE02thp2m4cUoRYQhxKiTPszqb3vrOsUFwyELBBufCSNCnS+o6zzAqzGYnvkxicxJTYiRGaII0j7vwovsuwi6yCru/AQdSsWCja3hhQE/eTrFaYU2kr4MsjqD1C/jS8p0398fKg+G4nKoEaire1OKBUqBl8VxbygXt+dJMHiYMA/CvQTPMhydH2m4wHUJvcCCfKknBOLlpwHY6j86D4liLml69jTSNmz0PjONET7j865lfD0YxtTKo7yMzSpiFbieR+Y86Hf4kVMpB1Hh+UVVw/EwU6CN+f1Hxqkq4Jk72ODxmFU2tSFghSSQQdQQYodJF673t2tt4JUAS+kQpWykAQJ5kR6iOVcanHu6d4uAIAzHbQV2wnqRwzhpYHkOwPurA0o/dPuq1zFOHVaz/aP61V3qv3j7zWm5Gx3GHe+dNGHp91I8Aqc2x1EmOc3NhTzheCQSApwAnr8vfXnzSR6WK5bI6js8STAAkxe0c/Kj34QhZi6bjQ7j0orgbmAZylw94rlEhJnYDYQI6bTNb4x23wiSUpwuckakgAm0CwJ1yyYtM3is3FSiNylGXAqwmNSoeGbRLagRoL66g/ltXR8PeRGY6jUcxCdP7vpXIL7ZozeHB5jM+EmREx8TPmBRGF4op9xS1sowwiUkuognfwFUg9Ryrhn00uUdUMyyfDIYY3FABySBMkAc7/AF61x2JRmGfckmTEE9b7jnvXTIwwcWQo+Ea+vLoU3qrifDCrDKUic4lQvykwANZEjzItUYvhlR3tKjk+DOqULhRyk6jqr+NtfDVbrBSsmAE7wDvBPlr9DSeFWUOEyQHDa9pVadCJB6aUxcAKWyoEkDKoaacxa0zeuqTp36m8cZcximy22DlBzXBgnSBvt8bcxTjhz6E5VZExcAgc9403EQPfvymJgLAIOU3HvIiOQMU3XlyhCPBac1j1lQ0J6jc1lKCG42qOpxzrYhEQJEkFI0m5m59nadOtM+FcLZDXhSYzDJJnwg+EaCDeYidq4kY5ZXceGMoJ3TAk6bnrNj0ro+FcYCY1i4MmB0gTauaa0xao5c+CagtLG2JwQkpjWfX4XpFhiUOJSsgmyULJiQJmDIMxImCNN5p0zxMGLwAZnX+FB8TMjwLKVDxBZEkEz5ETeSm8HascSXBjBzWzNYhJyuLcIRkSolRBMCPZgJAMwN9jziuRYcxLwVkKcM2nIouAgLUFkwMxIAJMqAlMgCAQZp4l9Lq0l1RbbBSVNGQkLSEkWCzmkyoAga2NzRK0KSlTQIdUpQWlOYnxA5ytWa1iBEkGwtJrtx1j+o7aVe0IeE8MZWS4sOOqUT3hUc0qbVYpGbKqYETMhPIwW7OEK20pT4GpBCkBBUAuTKQUQ3sNLGSAJq5TS23UuKQl2QC4GxIKhCQShInOnMR4dU5pAyyVmD7QZFrjOlr7ylSBYzlgi3sgQbkrjWBVuUpbrdAot8BnF8D3KglYJSsEFWpkTlCyBMkQmN4tfWODwqnGF/Z93m0KXErV4hdQWFKAiT7R92lFP8QcxBQttpxxlKgcyzkQsECCBJ0MDS3Sg2uGYh95Tanv2doSChEyfYhIkQRCjsRaNzWcYt87PkNbUfi9+/oCYttvhyyVFSytASGiApZjxACAMqZyzIgydzWuNtd+8XH0IICUBmDKEJkFQSd1iROYCBGmldFhez7Ta0pDSSfaLjilKVqchUYymCAAmwsNbUswvDgl5xIBhtRQ6qJStBQSCWvY3Re51IM2rXUvXcyjNSd+i9+v/WLmnEJVJhGUmUoXeUmCAlIASggnaCQqwtVeJHepTKyEtgoUYi98q4VscsggxM3tVPFHMriUQhKUJyqMykJVmzZwDmB7ybnUqJ3kH4HCrQ33glSoKShy3iAI8NiQmRIBHI8gMpKlqZ1KSC2XM6ASr7ZBym0BUwYyzp4gJPKhMDhijEAoUEJcV3ZBGhUUlH4cq1BMxzoPBsvKcKFkTIUkA2vCSokkKlJFha4poXit5Ta4UmCm8SqOYFspvBmSE3vUr/zdpmcoqScRJ204K81KlLYAmwS6mY6CZ/1rluGPIBTmVEnXYaU247+wsvFGMViXDBMoZk+KYUHDiBMGR7ImLib1y/E14dLSHcO86qV5ChxtCBATOaEurJJMa9a9bHjuNryeLeh0/A7x7BKrEKGkj3VXicKUqykEWqHZnjzUhGIKw3Mnu4N+qTTXEvYdbngUSCYBJtkMgQNQamUXF0bJxlwIAdRPI1bhWlDnE2/OgkQl0gm36VFePCXDA8iNa00vwZakuSb7krUZm9J+IYWPEnTccvLpRHeyo8p/SrmoIN+kHcHWtI3ExlUhCoVUaY43CZfEPZPwPI0EU8q6YtMwao7Lu0rMpkpSZ9TPv3o5riWUBKW20gchr0J1PvpdhGiOdzoDr5/W9HNYRROgT6fnXnzmlsemk5bhauNPZSlASgQR4UAT5mJPvoXB8NefdS2FhBVKQtalBKbFUkwdhsNY86b4XBAapUY+8QAOgudSYHrXb9nMKWUB1CEFbisilF1sONN5ZPhXzKUjKCDpOlKDbY8kdKsB4pi1pypwvEsIhlCEpGcoJVlAE+GBGlviaW99ilH/AOK4QSNkpgjp1/12pwvgqrRw9jYSO5MDyAttuavTwpYF+GIUfwoj5VTm34/DM0klz/oXYNCoUHsbhXlGMuUhJINiDB5QQY5gnSCVPqFk+E6byd7A/nyoxPDXSnL/ADYzHImB68/dR/7NiltJZVgmUtpOgc9gCPEmSOtjawrmydN3Jals/ozsw9X21Ut19UcWez6nZKYzouJ+9Mg9PTQR61aMIRIVOaLzcSm1tNjt523dq4YpMqUlQUNAVoIEaEEGCdTcD4Ct4vC54UoIzAHMpMZ9vEYAzC1wbQToYqZY2lTW53x6tN7O1+UcmGcxlVlJkA7gjc6fH4RcXErKSAUi2mUmYED0HQ0y4lhyFeDLB122vca76wbUIlobC42jQcvKs6aOhZU9kDO4xQT7IUBvMj3+73VPguJUkmVd4NgNPfv6/nVjKcx1TB67dbj4UMvEZVEIUnnEGfIRUVaqgbXlj3DqSfbDgO0TboTpWO4nLHjVHW+h870G3xsoEFMrM21EdQY26mrV4kuHxIQkesxaTA+VY9p+SHK90CY5akQ+2uSNfERbTYbfqN6s4L2qWlBSprOrQLBF5t5GNInYWvS3iTmUmMhTpY3I/CpNvL40ixS0gyhISeYkfCCmfqa6oYlONM5p5F5PRMRxht1tSXVqyKIltNh4RoqBOloncedLmcQjvgVZFhRHdLdzrQFEhKgcx9u+omMpmuUY7U/Z5MQhDkSErCgFpHpeKiz2pbyZcygZm9wIuIFwPSKqPTTiqohdTi9aPW1Y0JVnVcBEpcWYTYkACAQPMiPzWrxAUouJCEYhIlIBJKwAo+CRdsyvTmLDWuCwXa5tKMuZRAJICTESbQOgtFh86rxXaIqIWhKykWskgQReCI1OtjzrOPTZE2qCOXD6+/oel4jtGsFCQMylN5ylKikk2USolMNpF7iSQkam1BJwanFqU+EqGYEJSkkJ8Q8RGUqXbL44vrpACHh/GGE5IWgKVFlhRNo3iLW8o5Ubi3nUy4l1EQpXhUoqUIMgXgDXasnadPYuMIL+w6hjhTSWFspbCCfBlgHNIi17npMeGNLlbwZhxmWVqk+0FqSElWeSLSRmEhMA6IPlUcHxBwBCsyFNmBCYtbLMWAOhjn1px+1pzEhIATbLliYOYESI32kCsZzqDj6meialvuIeN4UNqS8ZKypIyhMyTAIKRz8RHKiGiZSRGTMSkmTeBcE6DbTS1Cdq+MNhk95kWVZYQT7QBChPqBAGsDTUF4bEZkNXCCUgxl9lMAKUUiYvIHWL6mhQk4J1vdFtuKuQh7U4t5Dv2OPThUxKmyHiZJV4vs2Fi4y2JB3gAiVeH4qpxLjL3GFPJeQWsqm8SAMxSJAyQTb3E094uhRkoawyjMnvAzEbe26Y3tXNvHEAgpRwpBF4H82SI81KVXt4LjBRfj5Hi5KnNyORY4cEvFsn2VlBMawYmNudOeLcKLBEKSoGCkiZ0nl9RR3HsIVd3iB+zDRtaWF4eM1yFZWTBKhM2tl1iILxzJWyg3Mafp86qc3YQiqZy62cxCpvIHxoHEov9edOXcOWyFgDKCLTcg/KxioY/C+FJASJGexJidpO9j7hVRkTKInSkECBckT7qsYSM9xIVIjzsPjUw0UqB6g1hSSqQIEkgcrzV2Z0EtNzKSJBsRSnFYBSFQLjYxT1pUyo+6hGuLobkKSVGSZG3T4VOOUr2KmlW50OB4Y8VrkHKDYwkEjckJUoDbQnWuhwfDsqRmsVXRM3Aufu/LanPAuzOKeV9phltICjJWpIkZZACQbDN94E66GDXf4Ds4lDQbneTIvrmy5oPhB86wliySfB2PLjhyzjG+GIZZU+6gOIRJcUgxlAE6GJHsiBJJV0rpcPwOylpbKc8KyLWTlGUAIT4gEjppJNHI4W+lzKl1QYyqJMjMFSAlKdQEgZibSSdatdwmynXPxSgx/gj/StIYlFVJfgwyZ3J7MRcQ4a04vuihKnLBSEOErSDeVAHwjeTztrV+H7JtoFktrFh4nXDEHTewM2qWF4e8tx3vVNhAnu0pbaMifDMoKqa4Hg6QTnQgjY5EAnUQQEAAREXJveiMIy/wAfwKU5R/y/LAx2eA0Zw/vV8yipO8JSkAJQhSRzUmxOo8SDb19KMxXDGU3y/IflS9x1hNoI/tOfIa0ThjjtX4/gUJZJb237+oPh+HNMpJCmWyq5l1s5eglkiNLClWLYZ8R71tJ2OdkJXMmDlYJJ/szRr+Pwl5dfP4Fupj/GDSrjPG2VMqbbexDZzAhwLXmA3El6TvHKsJRT8e/sdEG7tspZYanw4hoTP9DMp5BRQBI8gd4ExVT/AAiVEKWwoRIIMHMNPs0JtbcK50qXxFAGX9qxSk2IK1+KZknN3nw66CAaaYbtJhsgDjZcItmlIttbMZOxJ19TUJUdEsjSu79/RCTj/ZhaDnbh1JtlAgid7jSfnUWOAlCZcfaZJskBtazPWABPlNN1v4RRUUYNtWb9+FgdEpIKU+lRwuHZBlPD2z5MCf8A8ZjajRZaz/DuxO7w1hKc6HEqcX4EKUh4ZlakJK1lAUQCLjeLUM08UmFCFLve5k6SZnrHWupOHUrTBAdBh1e6yBNCYjsiX3QtTbzRPtKSw4c3UyNoolici4dTjiuTnlnPcyoACZN7k6T9TVZ4egxERBI5C3z69K6vH/ycgJ+zfxi1Rp3UfNuPjXNYjsJjgrwNPkc1OMp+ZFJdNJcMh9ZjKTw5Bib8wpRPSLzaan/NLQzZW0SOUeen6RrUf9iuIjRCR+LEM/56wdkeIA+1hxf72Kb/ACJo7GT9RL6zF6E2sI0BORE+1paRreZJ8udDYppJQCCjcmAADEGw1AiLa61cex+ONjicCB1xI/JJrR7E4m043h4vP/GJ+TdUsEvMjN9XHwinCcES84QpKYTKlBSyFKkH2RpbXrAncVrieHxSftELbeWBGZKQFxJusRA18/D7y2+x76YP85YIECJClmOg+z0q1rso4nTi+HTt4W1m2400pqEr3kq+ZP8AUwrh2BjD5LtrWUEKlKhY6QQdQTukmRa+1PmeKgiMwMzJzaTHK41GtAf7LEAA8ZTAkDKw4QOcQYqKOzDW/Gl/2cM7889ZZOlU93JD/rEtqYIrCqdxADQzq0Sm0Ab62SPZ8XnXoHCcI6233amsOtwnMrMUEnWySHJKUgfuga7yK4sdjsIfa4s8TrZhQNvNVWJ7I8OHtcTxR2skD5g1vDHGK5Rjm6l5FQ24u9YZmiiNCl1sGJ/eLS/rSuTUlhKyrK7MklKsWggnkB+xgwfPemw7JcKn/nMcryDfzKas/wBm+FD+n4j/AHmh+VWoxXlfsY6xU2/hzbuHQFAzGIkZhJRKe4EjOAJkEBRi01fkPcgeG14G3x8/fTUcE4YPvcTV5vIA+EVUns/won/lcWs/1sQLn0VTemufwCyb8HPP4QEZlWSDoYi/PmAb+tKULbAUlS4EHLNxMifwzYz/AFQK9EY7McKItgHJ6vrv6gmtt8H4cPZ4XJ5redUP0prSvIOXyPK3cS2I8d9Dv62qoYvMshpC1yTASPdsTtXrpLDf/D4fgkR95TOaLc1Uu472mUoZU4hLad0MpCZI/AJ95jSjuR8KyXZ57/M+KUPtAGUb5rH3TJ8qsa4Q0kQUrUeenwq/H8RnRN9cyjJ+vWk6VuKJJJMn99I5bZhHuq4a5fIhtHtTv8o11Q5itbCMOPm0aoP8pC9jifVeGH/81eWPYxR0N97D4WraXHDfN8B+lNqS8gmvQ9Oc/lBWqxD56d8gf+VkUI92uC/aZcP4sU78kkV5z3zv7x+FQOKc0zq99Jwb8j10elN9slJHhZjYf71iPycFSV23eIgN+pfxB/8A215grEr/AOov+8a0Hln76z/bNLsh3GelO9q3FasMH8SVqP8AiVVJ7QrP/wAvg7c8Ok/M+VeeqQqJJV7zVWTzpdlPyLuM9DPaV0f0eET5YZv9K0rtdiBothPky0P+2vPUoERFaLfSmsK9Raz0MdtcTtiEjyQ2P+2o/wC2+J3xhH9pI+Vee91Ug1T7S9Q1neudtXt8av0dj5UM72wci+MeV0Dqv8wrjO5rA2envo7UfUWpnYntQN8U6f7blUOcfbJu86rzLhrlwj6t+tTQ3NLtQDWzoXeNsH7yj6L/ADiq0cXYNoVy9n9VUnU1CbW5mRfl6VFLOlx79KO3ANTHycczshR/sp/zVn88tJ1aX7kf5qTFccvfUs86gb7/AA1o7aDUxynjjJ/oj6hH61IcYRs2kDr8rINJFjQW+vWtdyeSfhRpiGpjpfGk/wDTbnnK/wD0qiniw+62hX4c35tClAYHIa86uQ0Eg213nTpEa0aYhbGiOOmw7gdDNvig1YvtAU/0Kf7wnzjLSo4PKfZg205etRcZAMR0nn+VLTELYz/2o1hhsTvJn0rG+1LoEBDZE/ezn4hYpUpgcq0lkUVELY3Hah/NZLI5wld/P7S9Fo7TYhWpaHkgz8VGkjTU7fGiWWulS0h2xp/PLx1Un0Qj9KIRxByPaPolI/KlaE0YzpzqWhh2HxK7eI2008tNqwuruO8XcRYkQLW23qGGT4SI+H8OtXtNDa150HnUvgpAPGkkouOY1B0mPhB9a5d9OvrXY8as2k8yflXJY1VRjHNijFKtTvCdiFuIS4MXw9IWlKwleJSFJzJBhQ2INopBjFWpZny2KetxXoQW2xi2PQi+9HsoGXUDoagQmTeorWOYrGTbNIqiStSNfzqh1qtpdg7UQ27mta9rb9KW8dxvcEebFrD43qeGCIUVGIHhjnf+FHY7DBISk2ULnmJoT9nGuYVUZ2iHEi24ojaRzAqCwZNgPSPlRLaQNCmfq9EYdrMYzA7mJsBuelGpCoUKnrUmus+l6NcYSSSFCJMa/pVJbTuse41WtCopKOU+oj86xDfv86uTkj2h6A1icvMn+yaNQ6IOMmqg3G4+P6Uy4kkIKUkyrKCoZdJ0GtzEe+hO8QNY/uj8zQpMVFOTqPr0qxCD6Tz/AFrAUakn/D+tWNOIn2jfXT8tqLCjFIsf8w/WqR1v6inSsG2jD5yrVeVOWCLCTz5jSlClI5q6afkKlOxtGiitZOvyran0Ab1r9oR199UmxG0o5H40QW95/wAQqrDEKWEJSJUQBJ52/SmnaXEIbxK220gJahrzUgALUb7qmpb3odbWCJtvHmRHqCDI6VFCRvB8j/D8qH/aiNAmPL6+jVjGNVMADygUUw2GjCV5Pu5Nkqumd4lNj1EGpjDpj2Ue9duYmNKt4fj1lhxIjMg955pMBQgD8J99BJ4m5++fr0qNx7BBwwv4UmeqrfXWrEYExEAdRnv1M291CHiDhnxH0rYxrn7xpNMNg9rCFOoSfy8iII+VWtYYk2JB6x+lLUY1yfaNNOCYpankyZkxeodoq0zFMqB5eVF4Znw/R/KqeP4spfWkGADFhb40AnHKjUGn4DY6TDs8yB79N6jiXkp9k+f6UDwxUmSlaognIRABBMkkGPhN6oxS7m87jy1FSx2E9qXx3bY0sfhFcPiXorqO1GIkNfgv1risSbm9VhjYpsFxrkmhmXBAkTWYlWsfW1Rb0rvitjEdLUZqGaoKcvWguooC9CvKunxOTB4ZMAHEOicx1QjQRyJ50s4FhUiH3yEMpNiRdxQ+4gaqPM6DehOL8TLzinFb6DkNh6CsZrXKvBqnpV+QJ1wySawPXqsuCohwcq3oysuDh99PMPiCzg1H7z68gO+RFzHmrLfpSHDpK1JSkSpRAA5k0dxrESUNJulpOWRuqZUY8/lWc4ptIqLok3ifM/IVRiNSdqGL1tL8qrW+o61SjTJssDsbmmHCGs7zaPazLSOmtKUpJH8RTngyi0FPkgFPhQCdVkWI8rmidJDjyD8cxIXiHVJ0K1ERykx6RQGbzqakqJ0PmK2jDmJlP4SYPyimqSEytCtoq1C4OlbVhDBUlSbbE+L0H3vT3VINTPiSD5Kv5GPnQ6CjouKry4LCiD4y6ufVKR/5TXNrVFPO0OISvumkLQUMtJbB8Wt1KOl5Uo6chSQsDdxGsfe948OnnBrPHwVI0lY5fw91RzzsKmGm7/agdQCZ+VQQUCJcOmyQb8rrq6JHfY3DheNZB0SrvFeSAVn0gUrfxWZS1ECVEqmdySfLWjuD49lkuK7xSlKZW2PABBWMpMhR2J2pYruY1WTNjmgR5d2TPXNUJfFbKfBvNzH8asSN7e+h87evi95/yVanFNgez6wv9QPhVtEjns/ikpeTmPhV9mv8K/CfdIPpWYhktrWhX3SQfqN6SqxaJnx+7+IorG8ZS7kJCs6EBskJ9rLZJPi1ywNToKzcHqtFWqDgr48qxZ60qTjBP9J6I9/36udxwJ8KHBaIyE35+1byo0iC8/WPSmvZjFj9pakiCtI060gQ4q8Idtr9lp8YHrUk41aBIDqct82RKYi+utJwtDTocdpMT9u7YyHFA26kUswr+daEKUEJUtKSo6JBIBUegF71DHcUW6S6pCvtCDZQCSo8gr1oReLAsUH/AO6n8qUYNKmNvc6TjXHlB7EFoKbYcWQBYpUBaAoCDYaDY0Oji4cSB95IgX1HLzFJjxNAgKSn1cCvkaFxPFAREZfwpBHpJBmn2r8BYw49xcuFIAyhIy73O9IXXufnU3F94oC5j7xN1X5aC2gqruklQyEkbc/gInyraEFFUS22awbozHN7BGVQ3IPLqLEdRVjzJQopJFt9iNQR0IvUX28qgTvYi9j1ogOCAFJCosDO3Lyq/oCOic7MPDvCtKE5CQpKnRM/uwlJv0oBWGShJcPd+CD3ZKyVidLJiOcqG8XtWVlZ8mjSQdiWe/KXHcSyAYSmQ8AgahKUBsJQkDYQPjRDHZpktrc/a0FCFJQSnDukKUoEhKSVjNZJJiwA8pyspcIap8lbfAmP+u91Iwif+7FCp/zA2VQHnY5lnDpMzyOK06/CsrKYKvQG4nwssJC23CoqUEZZaz+LUwhaiB1Nr1o8Iay5pUZ0hxoHpKQyY2sTvWVlJEuihWBQNM09XE/kzNaOFTNyv+9/7KysqhERh0kx45ifbNuQ0qoM+MglWUC1zcmsrKBEiwP63vV+tVPNpSPZJOlyrU6b+tZWU6A2phP7vvmtFhJzaDwkgwdYsPfWVlFCKG2vCDE2uSL/AK1kC5yjloIgW86ysoAjljb4VoTJtW6ymJkEJkg3tMVIk9fjWVlAzL9a1B5Gt1lAipKrSa1hm1LKsiSd/wAqysoeysEXfs659lW5+dXYLhLzrgbbQFLUnMAVoSCAYPiWoJ+O9ZWVNgO09iMWIBTgx+PEM2jWfFUXuyLqRKnOHARP/MNzGnvuKysqNTHQgXhiCGgErJOQFACsypAEKHtSY99F4bBoWcq0lK8sxJF9CIIkKBmRfQ8qysrR8AD4jCBBuL9aDcArKynHcTIIJkEa04wXDA5PdxnWCUCdSLqQOtjWVlEhxFTiYsoQNxuP4j8qo76LHb41usq0Sz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6" descr="data:image/jpeg;base64,/9j/4AAQSkZJRgABAQAAAQABAAD/2wCEAAkGBhQSEBUUEhQWFRUWGBgaFxgYFRgXHBocHBcXFxUUGBcXHCYfFxokGRcVHy8gJCcpLCwsFR4xNTAqNSYsLCkBCQoKDgwOGg8PGiwkHyQsKSkpLCwpLCkpKSkpLCwsKSwsLCkpKSkpLCkpLCwsKSksKSkpLCwsKSwsLCwsKSksLP/AABEIAKgBLAMBIgACEQEDEQH/xAAbAAABBQEBAAAAAAAAAAAAAAADAQIEBQYAB//EAEcQAAEDAgQCBgYHBQYFBQAAAAEAAgMRIQQFEjFBUQYiYXGBkRMVobHB0RQjMkJSkvAHU3KC4TNik6LC8RZDssPSJERjg4T/xAAZAQADAQEBAAAAAAAAAAAAAAAAAQMCBAX/xAAoEQACAgICAgIBAwUAAAAAAAAAAQIRAyESMQRBIlETMmGRFCNxgbH/2gAMAwEAAhEDEQA/APNRhXHgfIpRgX/hd5J7c6H93zKeOkA7PMrKAF9Af+F3kuGXv/CfJH9fjs9qac9H932ooQM5c/8ACfJJ6uf+Eogz4Dg3/MkGfdjfJ3zQw2NOWP8Awld6qk/CfYnnPQeDPJ3zTfXlODPylHsYgyiT8PuTm5RJy9yX/iLsb+Urv+Iv4fJAtiHLH8l3qxw5ea4Z8OzyXeu2ngPanQbOOXnmPNNOAPMea710zl7Sk9cs5e0oDZxy/tTXZeead66by96b62aeFPEpXQbAvy8oZy4o3rRvIobs25VRbGMGVOKGcrciHMq8/NI/GnmfNatgDOVvXeqX+KU493b5pv013alY6O9VOXDKXpDjXdqUY1/anYUzvVDlwyl3MJpxTzzSieTkfIpWFDvVJ5p4yc80L07+R8iubK/kfaiwphRk55p3qftQRO/l71KY6XSXaDpFKnSaCu1TSyXIfFnDKB+Ip7ctZxcfZ80z6bIKHSRXbq/0R/pE5Fo3fk/onYqYoylp2J9nzXDJt7j8yQmcino3/k/okbhJj/ypPyn5JWg4sX1X2jzRBltNy38wXNy6c/8AKf5H5IjcrxH7l/kfkjkg4yFjy6vLzCd6s/VQiDAYqlBA/wDL8UvqvF/uZPIJckHGRSYbDVJAa0kjjw7QjSZY1sZ4u5o2Ik0vaGUB27u9B9LISW2POynuymirjKfQIbRQkdqIrMwKAE6gSApaosDi0Ibx2IiY9CAGAEoCRKmIJGAihg5IDXIutJjCBg5JwaEHWl1JNDDW5BdXsQ2lOCwMeuFE2q6qGMIDQFx4KBGNRJR8ZJRgHO5UeMhaitWL2FdJU2SFxTNaa5y1QWF1JWvQqp7XoFY4vKXUeZ80PUnh55pUFhRMjQ4ofeuP1sooPmlBWXG0aTJwdSnI7Hmr/o7nHopCHAOikGiRp2LTv4jcdyzUb9QofAdqLA/wUZxLRkW+bYD0T5MMTUfbhdXsqPMW8FZ9GsfriAJu2yqs1xGuGGT78R0k8xuE7IZdOIe0bOuELcRS7NcyW6kNlUBj0UOusDJ8UlbqQ2WigMelEl9ymBYNlRRIoDZU70pSA8i9EdNeHEncqWzEMbYG3ch4vEh1WDbieAQ4Yw6lqDj2q7XtkUQJj1z3pwKXHR0emAqvowEBT2Rk7AnuCA5yvcHNagaW0HEb+KnN8RpWUb33pt3ozqaDX7QO42IU7N473aDSnWBFO7mqyicXasOgRC4Gyc4IZKqZHxuRQgNRQUqAcXKbg7xkkA8udeVVBpVGxGMqNLRQGlacx2Kck3ovjaTtj43PfU0Abxo0DvpbdI1tCADvxPzUvCR2qdtvsjl7kEvDTThe3bz40WL9FlrbLLA5ayQUqQaC+/s4qLj8qkiu5ppwI9lQLjxTcLO0tu7RTd1KnwG6PNi3EARteW8yd+Zr8FK5JmnGEkVOMicSDpdSwrQ78kx0DhctI7wrp2ZFlKRsBNuJPnsUuHnkqTQ0PCtPaKLf5JJdGFhi32UFVy1+Bk1ODZdLa3HpWtI83DreaNjuikTxVtGGti2paewNc4+YS/qFdSQPxnXxZinFK0q7w3ROWR7mR01NuQ61uY5qtxGAkY6jmkH39x4qyyRfTISxTj2gGpdVEbh3ckRuCcnaMUwFU8FSBl7jyRWZO7mPak5qh8WRWOuONPb5JzpKk0sOQrbsuaqe3JD+L2I7MkbXd3gFNzRtRIDJjoLeZHmFaZfhntma8ig03NQe7iiDI4uOv2fNTHhrG9USOoOJHvJUnP6RSl7ZZYXEh9aWINP1QqW11KLN4LpBEDS7aniKjvqFftmBbXcdl1mx19EovT2yKF6ROjk5rRkna0RrlCa8pwcf0P6oHR51h8LxNhwHzSw2qORUgvUJ0wa51eNFa+RGgOZjYqK0qTi5g5tlEa5Vj0ZfY4iqm4XMiwaSNQ4XoVCqlqm4p9iTJeKx5f2BR6plVreivRyMlr8Q0PabaSSKcidJHvWG1BGknJmRe9K2lNrrUdJcpbDKQ1oa2u3LkqMhEcnJClGiCGnkfJEEZ5FSwlCOexURmxO5JPRdYU3UsKLim8U7s1EdqcDerR3FEbh71cat7D8OCflY1Opd1dxxPO3FXL8sBH1Woil+Ps4fq6jOXF0dcIclZV4ZxkIaGNAFSa0qfE+7sSuxBY8hjdVRTaoFew8VFfiXDVSg53v4KZAXUa7UWlw3qRWlq1qiqBP0OwEGt1CQ5x4OsQRwubcloMO4RN2Gojeth2AjfuWfwIeMS0Uo6433se3krJgAjqXHS3cE7nwUciv2WxP9iZBiaktkLXNNxYkewH3KxgyRwAfh3aQb6XgFu3AX0+HsUPAYgubRoDR/NWnKosfJaHJYqub6MB9aVFaHsNbUoudpnTqipZKWuMp1skY4Ammqh3c233acTzUzMc6jno1zWuYTs6zv5XUp4tJ8FNZhHRNkbIA0636jXURcUsy9KUvWncs3mbIZC3S1oIqH01AuNbOcGm63r2T2wOOyItc4wtc5gvTdwHHgNQ7aKt9OKK/yvCiJ9dRIH2QauFeRa7bvUDpJlZa70rWaWP3AtpdxaRw5hbj9EMmNJWir9OFJbi281Wlq6ioonK0XTcYzmjxZlGBdZ2qQuWqMUXb85aA6jb+ChR5m0tfqrWg0248eI+Pgq2WS1FH1033VVHRkHO+63HRDEekh08RUfJYNxqVpOg+M04jQdni3eNkssfibxy+RpapwejZtBok7HCo+KiMcudb2UaolNejalFZXiEUHsW7EYWWQAVKgh1XaiPDimTz1ufAJjXkGpXRGNEGx4J1WAN9t69hHFdi8VreXBjY6/daKAHjQUt3Ln0pYk8/nzCjg3W0jIRtd6+xc53d5JpkomtdeqdAT8JhqdYi/Bavo2x0jtAoAeZos1BPaoUzA5iWPDq7Fck7b2dEdGu6b5QBh4pdYc+7XtG7SNq9hXn0oWozfpMHRkH711j5cVey1iTFkoM16fVQvT9iX6SexX4kSUXJtdW6j/SD+gnxS9YVRxoaONWEFpIVlluagO+s89vGgF0Ixgi6FDlbnuDQRfn/RYfGS2VhJxehZ5jrNSHA1uNnDmp2Gdra1jCRQUIqe8/oK19FGyL0U0epwNAfw8+49yiQYaOOUgElu4Nb91ea5pz+NI6oRqVsnT5Y6JjJxs00qQONRvx/W6qXyPf1uAuaHbmVqc1xLfohY0GjqE3rt38aLLwv0tIBpW1uKxB3E3LTJmUYxxJFbcb8O7itx0bzWNpq41IpuXusbWa1w/XFYGJtG04Vqe1S8txLmmrQe+9u5Tl9otF3pmgz/AB7mGaPWQC8u6rjsQNNARa1jdYqWMudW+3bwV7mOJ9K6+9rne3FDZgmi/FahJx7RKf0itgmkqNN9rG4t3q9jw08uGeXRMaxtXEhpB571UrLstbo1voBwApfktDg8SAwsrra5p+1uLXBFBX2oeSzUYnmrcKPxexEbgm8z5KTLhaE9/wDsljiWm2c1IE3L2f3j4gfBP9Xx/hP5v6I4iRg211Jyf2apGazTAOjuNiqqq9m6UfssmGDbLCRNVoc5tNLhUVtU0d7D2LyPG4F8by17S08iCCu/DLVS7OTIldoiKXg5yx7XjdpB8lG0o8arJaMI9iknhfhRPIxz2gA9VxbQHcnS0kivYqnFZrgC1pjoHNINC+d2ofeZeFtKjiu/Z3ihNh5MO/hUfyu/qsTj8E6KV8Z3Y4jyO/ldckVtxLzekz0pnS3Lm2OFJt++ea/5FV5j0hwT36o4XMFNvTO353jPYsaDqjp95vtb/RRiVVIm5FO5/mm6lzzcphXSiQQONN+9MMZ3pY7H5JK8E5yAESgpqWqAJOGloac1IMlAq8FElnqpuFs2paEkfUoaXUm6ltKjLYq5JqStNSmIVOa0o78IW0duONFZQQx0FAPK6w5GkhkcJB0uFCNxb4KR6TSbrpGjcKLPd3YodloljjMSC+oNQQK2pfb9FNayoqP12KEG2UnCvIPYpyqi8bskOxDy0NuQOG6FDhjXZHdiqck2HH0NSAVNa6LbfokRZe524UqaBsY3Vac2NeX670KXMAeNexDQ1GTX0S3TDcWCmZXKHOOvUbW0kNoeZBBqPJVUcMstKAAcKlXWT9F5ZZNLXi1C63Pne6m5x6vZR4+Ktk3DZHiMW/6hjy1tK0Fb99gPFewdHOhkWHAfQukLQCXAdW1wBw70Xotlogja00DqbgaQfBTpM1eyUsdHVtKh4eL9hYbjzTjxrZx5Mkm+KI+K6KQktfHDE2Rrg4O0Bt+NwKrL9O86gfh5YnMHphQAmO4NQSQ4iotxC1Z6TR6XEGumuxrccO9Z2fIYscxz3kajs9u4PCvPuKjlzxhSXsePFJxcpdI8oihUpuGqKK3zLofPAdhI38TD72m49qrorrUZRmvizTTXZfO6XYpmHELJOqG0BIaXbUpUheUZlqc8lxqSbkr0FoWOz7DaZHLoxS+WyU4qtGfmjspOBYDukkbZRWPoV2P5I5umbXoliBhsUxwPVf1T47e1Tf2n5eY52TNHVlbf+Ju/mKeSxsWMNAOWy9ZdgmZllrC51C2jtVC6hbZ3VFzatlytOLTZdU40eSR4lzXB3L28wrF2Xk9Zp6rrijSfCy0reguHdUMxrXFu4+j4g07wIyQqtpbCTG2Vrg0m/o5PKhZUeIG6sya+jD080vozyWi6JSYeHEskxP1kdHBzQ0GhIsftX/VlctzXCSY1gbG8Yc11aWta7soTWl6Kjyb0TUTDGIgVIQyt5+0WLD6YnYRsmm4frLTe2n7ItxWEIVIy5KxNUNSpCF1VoQpKQJAUqBEmLAEt1VAHeoxS6k6OIuNAs9djq+hI2VNBxVjFk5saoLMC4EFtzyWk1HSABQlSyT+jajTpgJMGAzdR8Flzn6qEtoLb3VscOGkVJKfFi2iq5k2kWv6KCeBzNzX4FC0u3AKs5Zg51XBJTVtspvLT6O+OFuOysbiKVHzRRMSLAnwVhLFb5qf0cyx2klwtXf2rSyxasnKE4OjOhjyeSPJlzi0XK12ZZUGNElqCx8dlHwshq0tHG1RY8x2rnl5DjLrR0wwqcP3MpFg+sAtFlmRaiNgFsfobXM0/Ro9TqESNDWkEc60NVCxkjoqBzaCu3PuoufyPK5tKB0eN47gnyDRdG2m7XbAUFNz3q4yXIwJPSgkO06TtS1+W/ipEWMifGDG0sIuamtvNIGO6xidZw27eYI5rzXOUZaZ2uCnGmv5L/J8zkeaVodqE8uKvSXtFZGgjwKwuHe9rg17dDxen+oHiFo29KBFETK6zRvv5813YfITfGZ5fk+I4/KG0AzvoBBMwviJhJuSwktJ5lhNPKiymU4PMoSfRw+kZUiokYA4Djpe4ELW4Hp/h3QEgg0FNNKdlwdghwZu54rqo3hQ0p5LfkZMcaTVkvGhmptdfv7MbnvSF8lY3MMZFnAkVqOFrUVNGFZdKMOBiXEGoeA7x4+5V8TFbDGKgnH2TzSblT9BI3Kl6T4e4dzFFfUUHPINUVeV1eLpkX0YctVfK2jlZyihUDFNuu6L2cjCYdemfslzKj3QE73HxXmEBWg6MZp6DExybAOFe42P67FjIUgbXPIMyw2LmdC7EvbTT6RokeGtHWaC8Clq8eazGMweY4oiV7MXKSBR/oJXVG4oQyhF16x0zZL9HbPhnka26XUodViWbj+IeS8twefTsbpDtOm1NLfklFqqE1vRbR5bgcNRsEPpnjeSUaq9zBw7yFYjpLimjSxrWN4BkULR3U9G4+1dFgY4wN6nv9vJXOCwDXEkupa4Hz3U297J2UEubSuFZ4IZmnfVHHU+LPRu8qqrxnRbL8W0+h1YSbgCS6Mng3rgOZ2BwH8RWxkwh1lo1kcyA4d3P2KDmGVscNJZof9wit+dPkbFNTro042eNZtk8mGkMcraEeR7QVBK9QzPB+lb6KcVc0dRxqD3A70/2WEnMbHFr4zY0oJPmwrphk5E2iqAXUVmJoD/y5P8AEaf+2iMigPCQeDD8lvkIqFY5cw6TbijfRYPxP/w2/CRGgiY2zZHDviH/AJlSyPlGkVxSUZWx+HcWvqRZSpMWSeqdkB1OMrfGN/wBU7DZnpFjhT3xyj/SuXhJnQ8uO7qyP9JfW4PJGkYAKGx7FJxGZve2n/ph3Oc3/qQoZSPuQu//AERj2FyzKORLSs1CWKTtuiM7Da7Na89v+wTYn6DpLS1w4Eb+aucBmL2GohBP93ERe660H/E4kbpnwEsg5tLS4doLQpqE3px/4dDywW4yv+TPNyzqhz2kahUVp7lZ5DizE6ou07g7HvStz50b+rh8SGAUGqKppyPNPzHpTA9hBhla6m5joa99VyZ4ZH8VHR1ePkxr5ymr+jSYbN4YyaAUeLtNCPI8FpOj+aYd0OgxtawknTpGm/GnBeLYjMIpA2rywtNa6T5W2WzyjpRhGxtaZmggcpP/ABSf5ccEkr/0Z/tZZN3S/wAl30rxbIJm+hALHNrapAPfw7lXvy2TEBsrjHGyli65PcBt5osfSnCH/wBw0d+ofBVEnTvVL6Ko9Dr+3UEbfapuB2qeLH+Sb5RotlzfjxpRlZosowUdKmUu4EAABWceQxNb9Q4xyDbU4kO7HA+8Kmw2OwgBJnYLcJB52NUCLpBgWjrudIb3o8rpfjxS/ScX9Vkb/UWOYmWbRRgY5p6xJrSliBxoU/JZpIJ3jFNjkje06NI1VI+6WuaKGnZRU/RTHumn0xV9ELGo2FTS3NQel2Zv9IGNefq3HrNq24tahqubFjlGatHZmyxePin66HdJsUxr3OcxkI4NaA32BZfLel05d6OMWrcm9AlMMcszXYhx6xoXXce+nFTMXhI4nlsTw9vAhumvYRX4rulCD/UrODHnnDSdEvEYgudVxqUsZUJr1JjetpJKiUm5O2T47p2Jw1WEcwo8cimRmu6TEedY+KjlXYltlo+kuF0yO76rPSBdWKVpHPNbI0RU2ByhMF1KY5WmhRZ75+znGDG5Y/DuPWaKDsIux3g4AqhxIiDuthItX3vqgaOBIcD2ggqJ+xt8rZS+hERs48OxXnT3Mvo2MIiDCJGiR1eDjVp256Qf5lj1oa7FwOFY+OrqVcdjfy5KXG3Q4DYfq3aq/J8VVgsLWNaCnmVbTMaWG4aDx/Vlzze6Jx6OwdLk8T3IOaxF7SA24uHA8kmU4cMbp1h+5UjHYsMYeq6lN6WSXZpaejL51A6aJr6XHEC/bdeY9KsLSUEfeF+9essxJGFcDS7S74ry7pZLRzO74lWxv5IUvZnmxI8TLIJxPYiDGDTS66pJkzgDVEhrVR/pQRYMU0Vv70qYBZHkpGElBGLbzT8LiW6hUgBZ40gJUxIUdsl0WfFtLjcKOZhzCI2BKa6yA9/YpbpGiMXF+1Q5HhKIyRhZSNiR3FF9ZSDaSQdz3D4oeDbWvYEktEewJDc6n/fSfncfeUV+dTfjPiGn3hV4oj4htEVsLCjPJP8A4z3wxH/QjNzl3FkJ/wDpYPcAqoBSGR1aboaSHbJZzrnDCf5XD/peE5ubt4wR+DpR/rKqyE+DdLigtlt65YD/AGJHdK4e8FP9dR8Y5f8AGHxjVRKLptEuCHyZfszqLfTMP5mO+ARvXUHEzDvjYf8AuKiMfVCFpS4Jj5M08ecQfvHjvi+TipLc0g/et8WSD/SsnBHUpHiizwih82bNmaRfvY/8497QpcWbR/vI/wA7fiV5/VE1GibxL0H5GbjGsw8567m/yyx/MqC7ovhnbSO/Ow+4LKiVJW6yoV0Dm2apvQGE39LI3+UH4KXhug+GjIL5C7sJA9gF1ihGXuDW079gO88FcjFyYcQubSsDw6wpW9wTxtUeK1JP7GmbnB9KYMMNMJ1upZrbNt+I8e4LG53ms087pHuq53ZtagA7AEbpPhxDihLH/ZyASs7Wvu5vgdQ8kx0LX3Fxw7lg0z0GPAUn1Npod9trhx4EBWsmFJFNTaDhp+CiZLjWzC4o8bitD5b0Vw7D12cQew/BT7dkuiDDgLdVwHc2iTH4Avj0l5sam245WUuPC9WhJ79R8+xRsfiWwMrq624pue/sSGig6T43RCIzQE+7t/XFeRdIsSHykDZtlp+l+duIL7kk01cPArCgkntK6cMN8hSYxkd02QojzQd6C5dSZMRHeNLAOJ3TYGVd2C6biJKlAwQR8K3dx4IXBSJeqwDiblDERialdSpTmNsSiYNlXX2F0AJiWAGgQ3BEHWemMFXDtKBkiOOjS7l8UFx6oUjFWbTmVHndsOQWUA+Mm1zUlEmlPWqSdhWq7Btq9vZdDmdv2kp+xiRymhuUeKR2gknuUVv2T3qXT6mvMoaEgMU5JuU7D4l2oUKDBv4ImEb9Y3vQ0AWTEu1Hv5JXYo9iZiR13d5SSbpJICc/EnQLBCOJIG26eR9T4hRz9kd5WVRolwYo2tvZKySpINqIGFPsIRngCRw7D81h9gFaypoCNqp7GaiGixrudlHwcv1rbcaHxt8VJBo4gfdPuKHaQwk2ALQCS0ja1beBCJLgfRtD/tUIqLgEcRWtfJFxc1i015jxFQjR4gOioR9pvtFli32OkWeYy+lGhjI4maQWtjZpBtUOcakudXiSh+gEjBwqLjt2I80KGX6hr79Xqn4J2UY9p1gA2OqhF6Gx9vvSNE/BRfSMtfGby4J/iYnn3B3kAq/A45jGaXi4Jpvtw+Xgp2RZg2HMIy4fVTgwyg2FH9UE9xoUHOcpME8kTwascR3j7p8RQ+KXToberNdism9H9lwtsH7D+FwIcz+V1OxQn5pNEK1NByniPskaDTxK5cpowDb0vLxeXT/HiI2+yNtf8yrcVn8BP12Ia4Vu1lad5Ny/xKRct8EwAYrpVgxs5zhy0fNVea53hJYnejiIcNnaAPMhcuVIwUejLZjnuqapjQuXLqMhhZvaUDRVcuSQD2Mq4BLizV3cuXJewGu+yAPH4IkY0xk8TZcuTAHFYE9iSEXXLkAGxh6wHIKO43SLkICZgjQuPJpUZxsFy5L2AnBTJnfUtC5ch+gIsW6Lgv7RveFy5N9APxn9o7vTXhcuWUMmwn6lwUUDqnvSrllDHYc7qbMesx3cuXLMuwC4qKjT2GuymY6EamuBs9oPmFy5TfZolxwao43cbsPe029idlwo5zDwNR47pFySY32TMC3rSxU+2KjlzHtHtTMKdLg4ClDR38JsfBcuSemMNnGC1RuoLjsW5yfJWZrhocS9zhIGCOWg3eyoLjfcjSfJcuSfRpH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6" name="Picture 18" descr="http://1.bp.blogspot.com/_w8W4E8P8T5A/TM0CC28yZpI/AAAAAAAAALQ/DDQ-yL9LQ_0/s1600/Roasrt+in+the+oven+for+20-25mi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36" y="140566"/>
            <a:ext cx="2642703" cy="189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2" descr="data:image/jpeg;base64,/9j/4AAQSkZJRgABAQAAAQABAAD/2wCEAAkGBhISEBUQEhAQFBAUDxUUFRUQEBQVEBQVFBQVFBUQFBUXHCYeFxkjGRQUHy8gIycqLCwsFR4xNTA2NSYrLCkBCQoKDgwOGA8PGCkfHB8sKSkpKSwsKTUpLCksKSkpLCkpKSwsLCkpLCkpLCkpKS0pKSkpKSkpKSwpKSwpKSksLP/AABEIAK4BIgMBIgACEQEDEQH/xAAcAAABBQEBAQAAAAAAAAAAAAAAAQIDBAUGBwj/xABNEAABBAADBAUHBwcJCAMAAAABAAIDEQQSIQUGMUETIlFhkQcyQlJxgaEUFZKTscHRI1NiY3Ki0hYzQ0RUgrLh8BckNGSjwsPxc3SD/8QAGgEBAQEBAQEBAAAAAAAAAAAAAAECAwQFBv/EACsRAQEAAQIFAgQHAQAAAAAAAAABAgMRBBIhMVEUQRNSYZEVIjJCcYGxBf/aAAwDAQACEQMRAD8A9ZSpEq2FQFib2bzNwWHMzm5nE5WMuszqvU8gANVx2x/KnKXXPHGWHlGC1zfZZNoPTUWqWzNrRYhmeJ4cOY4Ob3OHJXFA8FOUYSoH2lTEqKelTEoQPQmWlUDkqZaLQPSWkQgEIQge1KmhOQCEIQCEIVAhCEQJEqCgRCEIBCEKgtCEKApIlSKimEtpEig4Pyv7GmmwbZYrPQPc57RxLHAAuHsIB9hK8hZjtG1bXBgaQTxI4u96+miF5pvv5KRJmnwTQH8XQ8Gu53H2H9Hw7EHFbF3mfE8OY8seOYPw9i9Z3Y36jxFRy5WS8jwY/wBnYe5eBzQvY4tcHBzTRDhTgRyIVrA7WcwjU19io+nUoXme6HlD6oimdbaprzxHce0LuW7XB15KCnvbvezBMHVzzPByMuhQ0L3Hk2/FcA3f7aU8mWJ/WPBkULD9oJrvJVPyh48yY955MjjYPo5j8XFd1udsqLC4QyvodXNI88eHDx0ATfZVDDHbrh/ORN/bEN/BpVuWXa0QzS4vBRj9Y0fcxUMdvxLI4iH8nHyI/nCO0n0fcuYx0znOtzi4nm4lx8SvJnxWON2nV3x0Let6Ozi3hxfPaOzfqXn8Fch23iT/AF/Zh/8Ayk/jXm+Qd3grcGGaRwHguN46TvG5w18vRW7axH9s2Z9GUf8AkUzdrz/2nZh+sH/kXmrsC1EeDaUn/Qw8VbwuXl65hdq2OvJhr7Y5dPB3DxVluOYfTZ9Nv4rx9mAF8/FTu2e0D0vEp+Iafis+my8vWJcYQOo1rz2dK1vx1VQ7RxP9jB/ZxbPvaF5UIK4OeP7xSNkeOEkn0itzjdO+U9Nk9UO18QOOz5j+zPAftITTvJIPO2fjh+yyN3+F68ybjJhqJpPpJTt7Et4TyfSW5xWnWboZR6Q/fONvn4bHN9uFd9xUJ8ouCHnOmb+1A8Lzp29+LH9Yk8SrWE34xY1MokHZKwOHjxW/Uac71Pg5PQMPv9gHmhiA0/pse0eJFBb8cgcA5pBaRYIIII7QRxXB7J3hwWLcIcThYY5XGmksaY5D2NfQLXdx17Fib5bQfs1xwmEmeyOaPpHNJsx6kVG46tzUb9i7Y5TKbxzuNnd2+8W/mEwdte/PKP6OKi4ftHgz369y4ja3lTxTo2vhbFE173tGmeQZK4udprm7OS85kktxJOt81pPcThY9dBO8eLWnjy9netMtLFb0Y6QZn4mcgmhUha0nsAbSs7vbTxMOOja+SVrhMxr2veTo9wDg4E8wR8FgRx2zzwBm4Hlelq1gqZiIyHtfT2m23WjweYVll7Fxyx/U+hihKSkUAhCFQJEqRAIQhQUrQqMWN71bZKCgkS0kSlBxu/e50GLGegzEDhI0cewPHP28V4ttnYUuGkMcrcruRHmOHa0r6Dxz7csvaeyIsRGY5WBzTw9Zp7WnkVB4PhMU5h04cwu/3S3yy0yR1xd/FveO7uWDvVuLNhSXsuSD1wNW9zwOHt4Ll2TuYbCqu02s8TY+SjYfiQ0EcCAQ0Ed1Bdt5QMaYsFBhxp0rs7q5hnAeJ+C4ncOOPEYhhklyOY7MB0ZcX0DoCCNQaXU+UTG5ZYmzQMcWwggCZ4ytJPEtoE+5YyvRrGMbC+iBxIVjaGznNjbK6gC4iiddO5LsnEROLT0U0dtIa+KQPAIBNESAUBxJzKfGjDtqy+Z+oLnyGMNPdHRJHeCeBXzctLa2vZM+0Yz3CuKsYSagpZ4282MHI5nPHW5aXZsdyrtDB/RAGtAXODsw85tanj7OC8+WnjY6zKr0cgpQHE0femxRxuJ0oCj51nK70qrs71C+EB2U5w4Eig+3ZuQy5dL+1c5pY+W+e+Gxh5FLPIKpZ+HykaOkBy3VtJ0Dib7COxPIBP8AOO482t8Vi6M8pzfRZjhFKviY6GiGvNV0h049Qe4cUyU/rBx5tPHsSaN37w5/oa5hyqGdlNVm9Kzt8DX2KOcCvPj4c3Bv2rthp3zGLlGJiHJYpeCfj9GmorPrNeHADtIbw96ym4w9y75YbxiZNeeSx2jj9/iqG29uPxMokkNuETI77cjazHvPH3qH5fofYszpNV6uFx5Zs4a13qa1dbij0AZ1cucvvneXLV9lBU4GOcQ1gc5ztAGgknuAXQ4DycY0szNipp1yOmYD9Ele15mZ0VNa6x1hdA9Ye0ck+F1OBS4vAyRPMcrHMeOLXij/AJjvTWcR/rkrB9IYd9sa7tY0+IBT1U2Q+8PCe2CM/uNVtRQhCRECEIVUWkQhEclSnixBCtSYJV3YchQXcPjLVl8miyI2aq7ICGoKMupKbSdSMqgaWWKIsHQg6g9xXA74+TaNzX4jDubEWtc97HX0ZDQSS2rynThw9i9BAWTvdNlwOIP6kt+kQ370VwXk/ggjka9znh7Ac9szRkOr8oC3VtcDYI52Fs+UPCvxM5fC0yMyMDTGMwNDgK71leTo3iSRxzws+nK0H4Wp995B8qxTg1mjZdaFg0GCtO0lZyahuHdOzCNE0b2NbII2tfGWUCHPeRoM10yyTyTcYOkq7Jbl7byjKG8rAHK6FKxuq2b5qfiGSub0c0rngkkPjDYow2jY0LnHgs6XaBc0P6NtAuogtYC5osuI83Q2briF5NSPRjU0swGZhIJHVdl10JGVzi3mDxs8aCqvzmwBrevY2VpoWW8njSyRrmPJaGH2FH+TJJcSA7rOLmnPqY22B1RxvKDqrWK2JMyYCNgcHHquOXKwAVkeHXYAusrWnXivLM9LG7XJ1sy8KOAblzdmYVRGUF3nRHL1R1tRbuAHam4hwsi+rlA10B19LLTA8W425xBtdFiN2GmndNI2mUatzif2nW6u7uWHg8FG6aSIyvD2Pa0SNjIjqrIe+y4GzXnjguc1tHLfKVZM+yOKZtE9b0iDlAbV1moU2xXo5uKV2L1142+85ObTrA1WfustHtXT4Hd9scT29Rz3sc0vy5T1gQO0kC+ZJ71k/wAjpOHSsyan+bHMeqKb26rlOI0crd7s3tlGQ/H1rYrjqRQLhYcXXV8aF2oZNpDtI6t68QzS30e3SqWlgd287zmeS0VRB4NaSGusir46Ae9T4jcZjntDJKiq3ekcwOh16p0J5aK/G0N9t0syYHzuKOhAGpHGhwbHdaE947FVxO1rHbrzIDS861fmlo9o85ddt/daNuHaII7mD7DiSZHGjbi4kG6141YCwIdyXgF8rw0AEBrT1u8ueK1Pv48V1w1tGzm7OdmXZzvy45tCRroQDbnD0jrw5dUoml6QOdoJGDMa9Nt6kj1h7BwNrWxMMbGltDIBRsdWlj7EaH4kMbeV5eznrmY5o9upXp0s5qdoxnjcVB2K0pSFpaacCCOIIohJsZhJLwLc0ANH6btB9hS4hpDzbg48y02LNcDzXsw77OGT03yabNY1plIBkysN8wH24DwA95PYF6GMQGi+fIXx/wDQteLbsbdcwNySdHI1oYSW543sBtoe2wbGY04EaLrxtIPbeJmzMI60cEfRNkHDI97nOdl0ogL0SuNiXfd7MXho5w0NeHy5DxMkLPZqLIJHs9q8/Zy/12rqt49tZw57srTlMUcbapjaoUOOUNJ63M131yjOXt/FFfQe7T7weHP/AC8f+ELSWPue68Bhv/rt+Gi2FmgSIQihCEiIEIQqKSR0YKVKoIvk4UGKbQpXVSxjkFQBLSElqBaXK+UzEZNnP/Sljb+9m/7V1OZcJ5XcT/u0UfrTk+5jD/EqMvyTYXpJHa69Owg9hjjdID9IBVd65s3yl/rkV7Xy5q8AtvyQsyNc8/rn/RiA/Fc1tuFzp4xlf0ZljBOU5Scwbx4f+1zyrpi9K3M2BFJgHYZ7T0Li4ENcWk5cRJzGvGMLExeCibiX7Pgj/JNlYS6TMcoaC57AXDrC3Zbs8Ta6PdvbUWGwUUk2YNkeAC1t6yF8oJ7B1+KwMc50uIE8Yyh8heQ7T8nZAcTlJsh15bHFeDjM8eTlt6+3+vRpS77+yN+D6GRmctytd1b42LFC+5bOAlMkZkvQvOX2N0vxtNgDXkdMwGqrOyxpwfRWz0TWNFMZkA0oANA48OS/N59e3s9vN5VsLgJMpc9zQTrVXQ7FT/k6wRgk6uJe7KKBLzZ07dVNiMYHtpoLg7q027demlK9JDJ0TRQtoFjN2CtDwW8c5Z+WM3eVkbKwLmu65ka3k29Pf/kr2P2aHNID39GeLWki/eNa7lQj203PlcJGGyB0kZDT2gO80+K2sOWuHDwNKSrnzS71lQ7DjaNQ6j6xJ93FLI8D8mwADu7fYtCSWiWnUE1rwPce9Ye18G5lSRa0fN56nSli23ouPW9VsQOAOh4alxAWDtyN5B1AHvpW9q7QmhiL6LnBurW6kfijFQxvhD3HMC2+s6xwvhwWsLZ1Nvd5ht6doBbmL3nwb7gq+6h/3qA/8xH4Z2rpdqYSIm4wzS7DQKXMbIdU7Xdk7T/1Afcv0PD5y4bR5NWfm3WI4+hhk7TK8D2B2QfYfFZbHWAbtau8s2rm8LmkoDsDyB96oDBPMIkY0kNd1iPRDiA0n2nRevT77+a4Z+EbZ8vOip27ekHpfujnx4qvHgOblZZhwOQXpcgNrEmzbjQFkknQUFYg2iCdQ73NJTAxW8BDmka0cS4K7o9/3HzfN2GzCndALHtJI+FLcUGCgyRMYODY2t8GgKe0QiEIRSIQhVAhCEFIITUtqBxKzsU7VXnFZeIfqgaXJpemFyYXIHukXnXlSlzPgj7GSP8AEtaP8JXfOevNPKBLmxderA0eJe77wg6XyVwjI1p4ObMD7DTVxu8LnYbG9HIXgRStzDWiGuDg4C6IrULW3J3vZhXsZIPyYJDyPOaHkFsve0EEHssFdvvhujBtSMSRysbiGtpj7sOB9B4GpHYeSxlN25dmT0AnjZgulY10GHglaMpsudA0ZnG+sBpp3qfD4V0LAJGg1rbdWuIGmvs7Vj7cwWNhx4cyF4iyxW8gdG4RR5Kz+86c12+Dc2WPk5p0IOvupfneOuczst6V79OyTdSiHTASnMwZeqBxN8Se4cveqbsc9hyl4d1soFjrHsAV/a21YMNlEsgYHeYD6Vch4hGFwETn/KCNaJZfBgd5xA5E9q+ZMbb16O8ykm/ssYBuXrubX2N7gqO1dt5ndC1+W2lw0skA0SB7Vmbwb11L8nbm/ScAco0sDNwsqhHgemn6YDNkYImX5t0HPcfYSu3JZNr2XGb3mq3szCYrMGmVr4et+ULacCCOqRdczquhdE0Ru0qhplJBHZVLP2dO3DjojeUknMdQXO84nsv4LVkja9ujvBc7JaZZXf6Koa4xhvE6Em9fBQwwvDiXuscWkfb7VCzFPhkbmIOmV1XVcnD/AF2rXxLWyxkaU5uvfYrl9oUk3TK2fxXPYfFNnxDmtOaONvWcPScdK9gFqjvNsiSaIwwNF20ccoALrdZPAUtLdrZXRNk5XKa15DQajjzT3yuY+R41bfDsoUSPBdsbyWXEy62yOc2Zuk+GLI8tJzE22yFxU+G6HFPZYOWQHS+dEBehYzem2OLGuGUEkuAAoc+9cDj52SThzeJAza2NCfuX0eF1M7lbl7uGphtOrP3mlJxUo9WaQD6xy1YSBszEH1nwxjvObpD4Nj+Ki2rsKbE7Vnggjc97sS8gAcAXXmcfRGvErd3x2C6CFmBja5ww46TESBpEZlkaCTfZVNHbS+3jj2eG15/hHFr6sj4exbIWbHHcp7q+5aoC6MhoXQbk4LpcdCz9a0n2A2fsWCF2fkua35cxziBQcG2eLi0hrR3m1Ur220JLQgVIhFogQhCoEIQgz0JAUWoGyu0WRK7VaeJOix3uQBcmOckJTCVAjnLzDe43jpQexlfs9GAPiD4L0t5XH767vulqeIHpGijlFkjjqPSHdx7FYOCxMd0c2V7eDj5p7j+C0MJvXNG0NySChQMMtjwP4qk6d7dHMF9zq+BCb045w/FqXakuzfg8pWIZ/TYlo7HsBHwKvR+VWQcXwO/+TD0fENXImRv5p3ur7imks/Nyf696zcZWt3dt8qLXgCSDAyAcnBvHtAdwWhB5UIao4SGv0JBXgCvMjHEfRk+imnCw9j/of5LN08b7ReavT5d9MBIQZNnBxHA2TXeK96uYffnZ7BQwsrB2Nc+vAryL5HB6zh/dP4LY3cdHFJnbHHOeGWUnQc8rSePfSl0scu8l/o58p716LNvpsx4LXw4ijxAJUuH3w2Y0UPlQA7ST9pXBbakhk/m8KYXc8sryPArnZI3jgXfSKxeF0vln2jU1c/NeyT71bLkFOfiPhakw+8+zGtytxE4HeAT7LpeJNLy4Ayub35z+KtDBO/tB+sKz6TS+SfZfi5ea9oi3p2aG5W4mXiTfRtvXvpUodpbNaHD5ZiHB1+dG01fHUUvJhs9/5931hSjZb/zr/rCnpNK/th8XLy9N6XZYblE+IJPF3ycOcfE0srAbH2PG7MTtCU/pBjGnwo/FcP8ANDub3/WO/BL8yDnfvefwXTDh8MN+Wd0upll3r2vZ2/ezoiQyF0Re63vIjzOPrPOfM4+1czv95QI354IyyUlunR0WNNaOkeCQSLNNF0ea88ZsVg9EH+8fwVmPZtuEUbeseQHLtJXXlY3Y2CFvcf0vsWlSjOBEUjmAk1xPfpfxtTBAgC6XdDZUs00DYgf+KZK9w4Mji6znE+0gDtJC5wBe0eS7B5MFnrV8hPuaAB8bVSu0JRaaClQLaLSItELaEloVCoSWhBm2ltNQoEkbYWTiIiCtdMkjB4oMJxUbitDGYGtQsx6ga4qIu1HtTiopCgSfBxu1dHG43xcxpPiQqrtkwHjBD9W38Fpxi7CY+NRWS7d/Cn+rxe5tfYonbr4Q/wBXZ7i4fetMlJmUVk/ySwn5ke57/wCJY28mFwGEYC6B7nvvK1srxoOLiSdBquvzLzrymgmeLsEP/e5EYuI2xGfMwwb7ZpHH7QqZxDjyFdlX9qrZ09s3ctCwHHsHgniM+qPeHKFmJHq/FTx49o9F3igt4UQ+mx474yw/BwH2rodkbsYXE2IsQ/M0WWSQNDwO3R1Ed4XPM2sz1XfBbG48odtAObYBjeP3SfuSjZPk2bynHvhH8SafJqfz0f1R/FdwWpQoOF/2av5Tx/RePvSHyby8po/GQLvWqQIOBw/k7xAcCJ2DvEkt/Yt/A7qjDvYc5e91lxrS7aBxsk8dSV0kIU7oLIdR0GmisHiOOb+Wk/bI8CVEGr1HaO4eHle6T8pG57i52QjLZ4miNFWh8lTHgkYl7ddM0YI+BCpu87jbqB3r33dXC9Hg4GfqgT7Xdb71w8PkkeHgnExlgIuo3B1c6F1fvXpUTA0Bo4AAD2AUERMCltMtKCinWhIhEKhIi1QqEIQZaLSJLUDrSWktIgUlZ+OwGbVvFXkhKDmJARoeKicV0GOwAeL4O7VgTxlpIIoqCXDu4d7VM9VMK7h7SPiVMCbNjTkiq7hqkUk7OahtQOXnnlDdeIaOyJvxLivQbVHH7FgmNyxNcaqzYdXtBQeQdEk6FelT7hYV3mmVn7LwR+8D9qpyeTlno4h/96MH7CEHB9CgQrtv9m7uWIZ9Uf4lJF5NHk/8Qz6o/wASDiBGum3C0xkXeXD9xy3ofJcz0sS4/sRAfa4rZ2RuRDh5GytfK5zTYzFtXw5AKjpHC1C6OlIlUETVIE1zaSgoJ4Vu4RtMHsvxWFF2Lomt0ruWkKAnWOCYSgFA8JwTQnIHISWhA60tpqLQOtFptpVQtoSWhBmWhNQoFSFCCUCJEFCBFWxuDbIKPHkeYVlNtByUtwvySaAm2u9A918irfSjtHit2fCB4ogV3jRZ8m7rLvJFY4HIL+xQUsyMg7Fd+Ym+pH9Efgl+YWeozwQUDCOxJ8nC0RsJvqt8Sl+Y29g+m78U2VmjDhPGHC0BsT/XSP8AxS/Mve76xygpNjA5KQBWPmU+s/6f4hJ8zO9d/i0/cqiEJwUo2S/1n/ufgl+bH+s76LUESCFJ83yesfoD8UnyGX1h9Wf4kUxNAUhwUva36Dv4kyPCy5tejy92YO/BBZwresPat3Np7ln4TC1qr6qBOakCcEDgnpgTggVCRKgW0JEWgVLabaEDrSJLSqjLRaS0KBUJEIBIhOYy0DQ21I2HtUgbSEDSmOUhUchoII3vA4qM4oKF7rNptKCf5X3I+WdygpFILAxncntxYVSkpQaDJQeaeCs1qtYXigspUiVUKEWkQECplBOeUxqCQFLaYClQSBOCjCeEDwnWo7TrQOtFpqLQPtCbaVAqVNtCBUqbaEH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2" name="Picture 24" descr="http://healthy-lifestyle.most-effective-solution.com/wp-content/uploads/2007/04/fry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16635"/>
            <a:ext cx="2393091" cy="19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3.bp.blogspot.com/_w5RYu7_MCh4/S_vSIJ0xcqI/AAAAAAAAFXI/53hAbW_8Lck/s1600/limefish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0126"/>
            <a:ext cx="2817219" cy="189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encrypted-tbn1.gstatic.com/images?q=tbn:ANd9GcT5ra2eYI64LMr-UANBboeccaZI13ZyH1Z-09dZ-SQyDdXGyQZgZ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" y="3582199"/>
            <a:ext cx="2409123" cy="140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www.drsarasolomon.com/wp-content/uploads/2013/02/photo-copy-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79" y="4527502"/>
            <a:ext cx="1989394" cy="230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www.thedailychefblog.com/wp-content/uploads/2009/12/A85-M194-eHow-AP751-eRambler_Full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69241"/>
            <a:ext cx="2398328" cy="276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finecooks.com/images/s1600/poached+egg+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88" y="2065008"/>
            <a:ext cx="2211336" cy="246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Irish beef ste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0023"/>
            <a:ext cx="2555776" cy="227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://ak0.picdn.net/shutterstock/videos/123184/preview/stock-footage-making-toast-in-a-toaster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77" y="2395456"/>
            <a:ext cx="1894811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672191"/>
              </p:ext>
            </p:extLst>
          </p:nvPr>
        </p:nvGraphicFramePr>
        <p:xfrm>
          <a:off x="323528" y="703439"/>
          <a:ext cx="3816425" cy="5483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/>
                <a:gridCol w="1224136"/>
                <a:gridCol w="1296144"/>
              </a:tblGrid>
              <a:tr h="70933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Dry Heat</a:t>
                      </a:r>
                      <a:r>
                        <a:rPr lang="en-GB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GB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Moist Heat </a:t>
                      </a:r>
                      <a:endParaRPr lang="en-GB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Frying  </a:t>
                      </a:r>
                      <a:endParaRPr lang="en-GB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14245">
                <a:tc>
                  <a:txBody>
                    <a:bodyPr/>
                    <a:lstStyle/>
                    <a:p>
                      <a:r>
                        <a:rPr lang="en-GB" dirty="0" smtClean="0"/>
                        <a:t>Baking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1424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1424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1424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174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271914"/>
            <a:ext cx="381642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Cooking</a:t>
            </a:r>
            <a:r>
              <a:rPr lang="en-GB" dirty="0" smtClean="0"/>
              <a:t> </a:t>
            </a:r>
            <a:r>
              <a:rPr lang="en-GB" b="1" dirty="0" smtClean="0"/>
              <a:t>Methods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5975" y="271914"/>
            <a:ext cx="459959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Advantages and disadvantages 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1073" y="515719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Keywords to help you:</a:t>
            </a:r>
          </a:p>
          <a:p>
            <a:r>
              <a:rPr lang="en-GB" dirty="0" smtClean="0"/>
              <a:t>Evenly, vitamins, colour, taste, easy, quick , long time, burning , frying pan, shallow, steaming, moistened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323570" y="764704"/>
            <a:ext cx="46085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This method of cooking for vegetables is very good as the food does not lose its </a:t>
            </a:r>
            <a:r>
              <a:rPr lang="en-GB" dirty="0" smtClean="0"/>
              <a:t>…………. </a:t>
            </a:r>
            <a:r>
              <a:rPr lang="en-GB" dirty="0"/>
              <a:t>and </a:t>
            </a:r>
            <a:r>
              <a:rPr lang="en-GB" dirty="0" smtClean="0"/>
              <a:t>most of </a:t>
            </a:r>
            <a:r>
              <a:rPr lang="en-GB" dirty="0"/>
              <a:t>the </a:t>
            </a:r>
            <a:r>
              <a:rPr lang="en-GB" dirty="0" smtClean="0"/>
              <a:t>……………are retained during </a:t>
            </a:r>
            <a:r>
              <a:rPr lang="en-GB" dirty="0"/>
              <a:t>the cooking</a:t>
            </a:r>
            <a:r>
              <a:rPr lang="en-GB" dirty="0" smtClean="0"/>
              <a:t>. The name of this method is  …………………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Food </a:t>
            </a:r>
            <a:r>
              <a:rPr lang="en-GB" dirty="0"/>
              <a:t>is frequently turned over to prevent it from </a:t>
            </a:r>
            <a:r>
              <a:rPr lang="en-GB" dirty="0" smtClean="0"/>
              <a:t>………… and </a:t>
            </a:r>
            <a:r>
              <a:rPr lang="en-GB" dirty="0"/>
              <a:t>to ensure that equal heating and cooking time is applied to both sides of the food. By doing this, the food is cooked </a:t>
            </a:r>
            <a:r>
              <a:rPr lang="en-GB" dirty="0" smtClean="0"/>
              <a:t>……………  and </a:t>
            </a:r>
            <a:r>
              <a:rPr lang="en-GB" dirty="0"/>
              <a:t>thoroughly</a:t>
            </a:r>
            <a:r>
              <a:rPr lang="en-GB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 </a:t>
            </a:r>
            <a:r>
              <a:rPr lang="en-GB" dirty="0" smtClean="0"/>
              <a:t>…………. frying</a:t>
            </a:r>
            <a:r>
              <a:rPr lang="en-GB" dirty="0"/>
              <a:t>, food is cooked in a </a:t>
            </a:r>
            <a:r>
              <a:rPr lang="en-GB" dirty="0" smtClean="0"/>
              <a:t>……………… </a:t>
            </a:r>
            <a:r>
              <a:rPr lang="en-GB" dirty="0"/>
              <a:t>with a little amount of oil or fat</a:t>
            </a:r>
            <a:r>
              <a:rPr lang="en-GB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outer part of the meat is </a:t>
            </a:r>
            <a:r>
              <a:rPr lang="en-GB" dirty="0" smtClean="0"/>
              <a:t>…… ……….frequently </a:t>
            </a:r>
            <a:r>
              <a:rPr lang="en-GB" dirty="0"/>
              <a:t>during the cooking process with the juice that is being spooned </a:t>
            </a:r>
            <a:r>
              <a:rPr lang="en-GB" dirty="0" smtClean="0"/>
              <a:t>over.</a:t>
            </a:r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6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139230"/>
              </p:ext>
            </p:extLst>
          </p:nvPr>
        </p:nvGraphicFramePr>
        <p:xfrm>
          <a:off x="395535" y="692697"/>
          <a:ext cx="3816425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/>
                <a:gridCol w="1224136"/>
                <a:gridCol w="1296144"/>
              </a:tblGrid>
              <a:tr h="914245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Dry Heat</a:t>
                      </a:r>
                      <a:r>
                        <a:rPr lang="en-GB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GB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Moist Heat </a:t>
                      </a:r>
                      <a:endParaRPr lang="en-GB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Frying  </a:t>
                      </a:r>
                      <a:endParaRPr lang="en-GB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14245">
                <a:tc>
                  <a:txBody>
                    <a:bodyPr/>
                    <a:lstStyle/>
                    <a:p>
                      <a:r>
                        <a:rPr lang="en-GB" dirty="0" smtClean="0"/>
                        <a:t>Baking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Steaming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Deep fat frying</a:t>
                      </a:r>
                      <a:endParaRPr lang="en-GB" dirty="0"/>
                    </a:p>
                  </a:txBody>
                  <a:tcPr/>
                </a:tc>
              </a:tr>
              <a:tr h="914245">
                <a:tc>
                  <a:txBody>
                    <a:bodyPr/>
                    <a:lstStyle/>
                    <a:p>
                      <a:r>
                        <a:rPr lang="en-GB" dirty="0" smtClean="0"/>
                        <a:t>Grilling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Boiling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Shallow</a:t>
                      </a:r>
                      <a:r>
                        <a:rPr lang="en-GB" baseline="0" dirty="0" smtClean="0"/>
                        <a:t> frying</a:t>
                      </a:r>
                      <a:endParaRPr lang="en-GB" dirty="0"/>
                    </a:p>
                  </a:txBody>
                  <a:tcPr/>
                </a:tc>
              </a:tr>
              <a:tr h="914245">
                <a:tc>
                  <a:txBody>
                    <a:bodyPr/>
                    <a:lstStyle/>
                    <a:p>
                      <a:r>
                        <a:rPr lang="en-GB" dirty="0" smtClean="0"/>
                        <a:t>Roasting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Poaching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Stir frying </a:t>
                      </a:r>
                      <a:endParaRPr lang="en-GB" dirty="0"/>
                    </a:p>
                  </a:txBody>
                  <a:tcPr/>
                </a:tc>
              </a:tr>
              <a:tr h="914245">
                <a:tc>
                  <a:txBody>
                    <a:bodyPr/>
                    <a:lstStyle/>
                    <a:p>
                      <a:r>
                        <a:rPr lang="en-GB" dirty="0" smtClean="0"/>
                        <a:t>Barbequing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Stewing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117407">
                <a:tc>
                  <a:txBody>
                    <a:bodyPr/>
                    <a:lstStyle/>
                    <a:p>
                      <a:r>
                        <a:rPr lang="en-GB" dirty="0" smtClean="0"/>
                        <a:t>Basting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271914"/>
            <a:ext cx="381642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Cooking</a:t>
            </a:r>
            <a:r>
              <a:rPr lang="en-GB" dirty="0" smtClean="0"/>
              <a:t> </a:t>
            </a:r>
            <a:r>
              <a:rPr lang="en-GB" b="1" dirty="0" smtClean="0"/>
              <a:t>Methods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280592"/>
            <a:ext cx="374441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Advantages and disadvantages 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23570" y="764704"/>
            <a:ext cx="46085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This method of cooking for vegetables is very good as the food does not lose its </a:t>
            </a:r>
            <a:r>
              <a:rPr lang="en-GB" b="1" dirty="0" smtClean="0"/>
              <a:t>taste </a:t>
            </a:r>
            <a:r>
              <a:rPr lang="en-GB" dirty="0" smtClean="0"/>
              <a:t>and most of the  vitamins are retained  </a:t>
            </a:r>
            <a:r>
              <a:rPr lang="en-GB" dirty="0"/>
              <a:t>during the cooking</a:t>
            </a:r>
            <a:r>
              <a:rPr lang="en-GB" dirty="0" smtClean="0"/>
              <a:t>. The name of this method is </a:t>
            </a:r>
            <a:r>
              <a:rPr lang="en-GB" b="1" dirty="0" smtClean="0"/>
              <a:t>steaming</a:t>
            </a:r>
            <a:r>
              <a:rPr lang="en-GB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Food </a:t>
            </a:r>
            <a:r>
              <a:rPr lang="en-GB" dirty="0"/>
              <a:t>is frequently turned over to prevent it from  </a:t>
            </a:r>
            <a:r>
              <a:rPr lang="en-GB" b="1" dirty="0" smtClean="0"/>
              <a:t>burning</a:t>
            </a:r>
            <a:r>
              <a:rPr lang="en-GB" dirty="0" smtClean="0"/>
              <a:t>  and </a:t>
            </a:r>
            <a:r>
              <a:rPr lang="en-GB" dirty="0"/>
              <a:t>to ensure that equal heating and cooking time is applied to both sides of the food. By doing this, the food is cooked </a:t>
            </a:r>
            <a:r>
              <a:rPr lang="en-GB" b="1" dirty="0"/>
              <a:t>evenly</a:t>
            </a:r>
            <a:r>
              <a:rPr lang="en-GB" dirty="0"/>
              <a:t> and thoroughly</a:t>
            </a:r>
            <a:r>
              <a:rPr lang="en-GB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In  </a:t>
            </a:r>
            <a:r>
              <a:rPr lang="en-GB" b="1" dirty="0" smtClean="0"/>
              <a:t>shallow</a:t>
            </a:r>
            <a:r>
              <a:rPr lang="en-GB" dirty="0" smtClean="0"/>
              <a:t>  frying</a:t>
            </a:r>
            <a:r>
              <a:rPr lang="en-GB" dirty="0"/>
              <a:t>, food is cooked in a </a:t>
            </a:r>
            <a:r>
              <a:rPr lang="en-GB" b="1" dirty="0" smtClean="0"/>
              <a:t>frying pan </a:t>
            </a:r>
            <a:r>
              <a:rPr lang="en-GB" dirty="0" smtClean="0"/>
              <a:t>with </a:t>
            </a:r>
            <a:r>
              <a:rPr lang="en-GB" dirty="0"/>
              <a:t>a little amount of oil or fat</a:t>
            </a:r>
            <a:r>
              <a:rPr lang="en-GB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outer part of the meat is  </a:t>
            </a:r>
            <a:r>
              <a:rPr lang="en-GB" dirty="0" smtClean="0"/>
              <a:t>moistened frequently </a:t>
            </a:r>
            <a:r>
              <a:rPr lang="en-GB" dirty="0"/>
              <a:t>during the cooking process with the juice that is being spooned </a:t>
            </a:r>
            <a:r>
              <a:rPr lang="en-GB" dirty="0" smtClean="0"/>
              <a:t>over.</a:t>
            </a:r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95578" y="522920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Keywords to help you:</a:t>
            </a:r>
          </a:p>
          <a:p>
            <a:r>
              <a:rPr lang="en-GB" dirty="0" smtClean="0"/>
              <a:t>Healthy, vitamins, colour, taste, texture, easy, quick , long time, burning , frying pan, shallow, steaming, moistened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89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48856"/>
              </p:ext>
            </p:extLst>
          </p:nvPr>
        </p:nvGraphicFramePr>
        <p:xfrm>
          <a:off x="251520" y="773996"/>
          <a:ext cx="8784976" cy="54861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36104"/>
                <a:gridCol w="5976664"/>
                <a:gridCol w="648072"/>
                <a:gridCol w="648072"/>
                <a:gridCol w="576064"/>
              </a:tblGrid>
              <a:tr h="81358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effectLst/>
                        </a:rPr>
                        <a:t>To</a:t>
                      </a:r>
                      <a:r>
                        <a:rPr lang="en-GB" sz="1400" baseline="0" dirty="0" smtClean="0">
                          <a:effectLst/>
                        </a:rPr>
                        <a:t> bake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 To cook in an oven without any extra fat.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</a:tr>
              <a:tr h="470904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 To roast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 To cook, especially meat, in an oven or over a fire.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</a:tr>
              <a:tr h="402369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 To boil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 To cook food in boiling water that is 100° C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</a:tr>
              <a:tr h="488590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 To fry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 To cook food in hot oil, or </a:t>
                      </a:r>
                      <a:r>
                        <a:rPr lang="en-GB" sz="1400" dirty="0" smtClean="0">
                          <a:effectLst/>
                        </a:rPr>
                        <a:t>fat.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</a:tr>
              <a:tr h="557125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 To steam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 To cook food by heating it in the steam made from boiling </a:t>
                      </a:r>
                      <a:r>
                        <a:rPr lang="en-GB" sz="1400" dirty="0" smtClean="0">
                          <a:effectLst/>
                        </a:rPr>
                        <a:t>water.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</a:tr>
              <a:tr h="451013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 To poach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 To cook an item by submerging it in a liquid that is just barely simmering. (75° C / 85° C)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</a:tr>
              <a:tr h="448717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 To toast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 To cook or brown food, </a:t>
                      </a:r>
                      <a:r>
                        <a:rPr lang="en-GB" sz="1400" dirty="0" smtClean="0">
                          <a:effectLst/>
                        </a:rPr>
                        <a:t>like </a:t>
                      </a:r>
                      <a:r>
                        <a:rPr lang="en-GB" sz="1400" dirty="0">
                          <a:effectLst/>
                        </a:rPr>
                        <a:t>bread or cheese by exposing it to a grill or </a:t>
                      </a:r>
                      <a:r>
                        <a:rPr lang="en-GB" sz="1400" dirty="0" smtClean="0">
                          <a:effectLst/>
                        </a:rPr>
                        <a:t>fire.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</a:tr>
              <a:tr h="31410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 To stir fry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 To fry very quickly over high heat; "stir-fry the vegetables in a wok".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</a:tr>
              <a:tr h="568085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 To BBQ 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 To cook food over charcoals on a </a:t>
                      </a:r>
                      <a:r>
                        <a:rPr lang="en-GB" sz="1400" dirty="0" smtClean="0">
                          <a:effectLst/>
                        </a:rPr>
                        <a:t>grill.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</a:tr>
              <a:tr h="948830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 To stew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 To cook meat and vegetables slowly in liquid in a closed dish or </a:t>
                      </a:r>
                      <a:r>
                        <a:rPr lang="en-GB" sz="1400" dirty="0" smtClean="0">
                          <a:effectLst/>
                        </a:rPr>
                        <a:t>pan.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145" marR="47145" marT="23573" marB="23573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4288" y="4046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DRY   MOIST  FRY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you identify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different cooking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methods? </a:t>
            </a:r>
            <a:endParaRPr lang="en-GB" dirty="0"/>
          </a:p>
        </p:txBody>
      </p:sp>
      <p:pic>
        <p:nvPicPr>
          <p:cNvPr id="1026" name="Picture 2" descr="http://www.wotomoro.com/PUBLICLIB2/Modern%20Simple/slides/check%20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84602" flipV="1">
            <a:off x="7241375" y="1000579"/>
            <a:ext cx="402506" cy="40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/>
              <a:t>Can you group these pictures? Draw a line</a:t>
            </a:r>
            <a:endParaRPr lang="en-GB" sz="2800" b="1" dirty="0"/>
          </a:p>
        </p:txBody>
      </p:sp>
      <p:pic>
        <p:nvPicPr>
          <p:cNvPr id="1026" name="Picture 2" descr="File:Cooked 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0817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Q3D2ixQAJCwfCL6V9bEumdNpxafJgJWUOx30TFJoCKAjmaSoLNSg:upload.wikimedia.org/wikipedia/commons/5/58/Cranberry-Mohn_Muffins_in_baking_t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2" y="2989847"/>
            <a:ext cx="1939464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akikebap.com/wp-content/uploads/15108917-turkish-chicken-doner-keb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50817"/>
            <a:ext cx="21602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xaminer.com/images/blog/EXID6522/images/tandoor_ov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34423"/>
            <a:ext cx="2271197" cy="17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ownsizer.net/gallery/8493/spit+roa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26975"/>
            <a:ext cx="4032448" cy="20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1.gstatic.com/images?q=tbn:ANd9GcRUM74N8emCLdUWeCaOBtpsIiCjysvZYEVOwSY6mCsr7LxsuZVx:saastastebuds.files.wordpress.com/2012/02/boiling-vegetabl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58" y="310820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bed56888308e93972c04-0dfc23b7b97881dee012a129d9518bae.r34.cf1.rackcdn.com/sites/default/files/22953.jpg?13746907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19" y="3108201"/>
            <a:ext cx="1766650" cy="176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4.bp.blogspot.com/-I7CUm_TnZvE/Trr0EHkqDGI/AAAAAAAABp4/Z71uY6VcV5c/s1600/Fried+chicken+deep+fry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05" y="5009787"/>
            <a:ext cx="2714722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150402"/>
            <a:ext cx="5899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DRY HEAT                 MOIST HEAT                 FRY </a:t>
            </a:r>
            <a:endParaRPr lang="en-GB" sz="2000" b="1" dirty="0"/>
          </a:p>
        </p:txBody>
      </p:sp>
      <p:pic>
        <p:nvPicPr>
          <p:cNvPr id="1041" name="Picture 17" descr="C:\Users\Nazan Green\AppData\Local\Microsoft\Windows\Temporary Internet Files\Content.IE5\2MSW92YL\MC900434816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4" y="5550512"/>
            <a:ext cx="1150524" cy="120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www.mattbarnett.co.uk/wp-content/uploads/2013/10/glass-of-wate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50511"/>
            <a:ext cx="1584176" cy="12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s3.amazonaws.com/rapgenius/sunflower-oi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63403"/>
            <a:ext cx="792088" cy="124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986369" y="4833827"/>
            <a:ext cx="504858" cy="1433370"/>
          </a:xfrm>
          <a:prstGeom prst="straightConnector1">
            <a:avLst/>
          </a:prstGeom>
          <a:ln cmpd="sng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957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b="1" dirty="0" smtClean="0"/>
              <a:t>Hands up ……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can name 3 different cooking methods and categorise them correctly?</a:t>
            </a:r>
          </a:p>
          <a:p>
            <a:r>
              <a:rPr lang="en-GB" dirty="0" smtClean="0"/>
              <a:t>If you can name 5 or more different cooking methods and categorise them correctly?</a:t>
            </a:r>
          </a:p>
        </p:txBody>
      </p:sp>
    </p:spTree>
    <p:extLst>
      <p:ext uri="{BB962C8B-B14F-4D97-AF65-F5344CB8AC3E}">
        <p14:creationId xmlns:p14="http://schemas.microsoft.com/office/powerpoint/2010/main" val="1165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429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At the end of this lesson you will be able to: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group these pictures? Draw a line</vt:lpstr>
      <vt:lpstr>Hands up ……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end of this lesson you will be able to:</dc:title>
  <dc:creator>Nazan Green</dc:creator>
  <cp:lastModifiedBy>Mrs K Mather</cp:lastModifiedBy>
  <cp:revision>30</cp:revision>
  <cp:lastPrinted>2014-03-10T11:54:59Z</cp:lastPrinted>
  <dcterms:created xsi:type="dcterms:W3CDTF">2014-03-09T19:50:56Z</dcterms:created>
  <dcterms:modified xsi:type="dcterms:W3CDTF">2014-04-30T15:13:45Z</dcterms:modified>
</cp:coreProperties>
</file>