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2775-9AFA-4114-A704-507ACC722531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917E1-C634-4E55-9EFE-0020F75E8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98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6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1" name="Shape 7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</p:spTree>
    <p:extLst>
      <p:ext uri="{BB962C8B-B14F-4D97-AF65-F5344CB8AC3E}">
        <p14:creationId xmlns:p14="http://schemas.microsoft.com/office/powerpoint/2010/main" val="246915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EA29-F9F5-4E8F-AA1A-9FF767C6A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5860-EBA9-48E8-8AFE-6FAC5A21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5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EA29-F9F5-4E8F-AA1A-9FF767C6A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5860-EBA9-48E8-8AFE-6FAC5A21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EA29-F9F5-4E8F-AA1A-9FF767C6A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5860-EBA9-48E8-8AFE-6FAC5A21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62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EA29-F9F5-4E8F-AA1A-9FF767C6A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5860-EBA9-48E8-8AFE-6FAC5A21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5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EA29-F9F5-4E8F-AA1A-9FF767C6A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5860-EBA9-48E8-8AFE-6FAC5A21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3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EA29-F9F5-4E8F-AA1A-9FF767C6A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5860-EBA9-48E8-8AFE-6FAC5A21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8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EA29-F9F5-4E8F-AA1A-9FF767C6A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5860-EBA9-48E8-8AFE-6FAC5A21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EA29-F9F5-4E8F-AA1A-9FF767C6A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5860-EBA9-48E8-8AFE-6FAC5A21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7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EA29-F9F5-4E8F-AA1A-9FF767C6A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5860-EBA9-48E8-8AFE-6FAC5A21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9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EA29-F9F5-4E8F-AA1A-9FF767C6A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5860-EBA9-48E8-8AFE-6FAC5A21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1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EA29-F9F5-4E8F-AA1A-9FF767C6A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5860-EBA9-48E8-8AFE-6FAC5A21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1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7EA29-F9F5-4E8F-AA1A-9FF767C6A93D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5860-EBA9-48E8-8AFE-6FAC5A215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46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 txBox="1">
            <a:spLocks noGrp="1"/>
          </p:cNvSpPr>
          <p:nvPr>
            <p:ph type="ctrTitle"/>
          </p:nvPr>
        </p:nvSpPr>
        <p:spPr>
          <a:xfrm>
            <a:off x="2127250" y="314326"/>
            <a:ext cx="7772400" cy="887413"/>
          </a:xfr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  <a:buSzTx/>
            </a:pPr>
            <a:r>
              <a:rPr lang="en-GB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 salad ideas</a:t>
            </a:r>
            <a:endParaRPr lang="en-GB" altLang="en-US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8868" r="2640" b="13135"/>
          <a:stretch>
            <a:fillRect/>
          </a:stretch>
        </p:blipFill>
        <p:spPr bwMode="auto">
          <a:xfrm>
            <a:off x="1879601" y="1201738"/>
            <a:ext cx="8435975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5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hape 6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9" t="13577" r="24898" b="38187"/>
          <a:stretch>
            <a:fillRect/>
          </a:stretch>
        </p:blipFill>
        <p:spPr bwMode="auto">
          <a:xfrm>
            <a:off x="1955801" y="1908175"/>
            <a:ext cx="611981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086726" y="990600"/>
            <a:ext cx="2098675" cy="4237038"/>
          </a:xfrm>
        </p:spPr>
        <p:txBody>
          <a:bodyPr vert="horz" lIns="91440" tIns="45700" rIns="91440" bIns="45700" rtlCol="0">
            <a:noAutofit/>
          </a:bodyPr>
          <a:lstStyle/>
          <a:p>
            <a:pPr indent="-273050">
              <a:spcBef>
                <a:spcPts val="0"/>
              </a:spcBef>
              <a:buSzPct val="95000"/>
              <a:defRPr/>
            </a:pPr>
            <a:r>
              <a:rPr lang="en-US" sz="2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Ideas:</a:t>
            </a:r>
          </a:p>
          <a:p>
            <a:pPr indent="-273050">
              <a:spcBef>
                <a:spcPts val="400"/>
              </a:spcBef>
              <a:buSzPct val="95000"/>
              <a:defRPr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Cucumber</a:t>
            </a:r>
          </a:p>
          <a:p>
            <a:pPr indent="-273050">
              <a:spcBef>
                <a:spcPts val="400"/>
              </a:spcBef>
              <a:buSzPct val="95000"/>
              <a:defRPr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Tomatoes</a:t>
            </a:r>
          </a:p>
          <a:p>
            <a:pPr indent="-273050">
              <a:spcBef>
                <a:spcPts val="400"/>
              </a:spcBef>
              <a:buSzPct val="95000"/>
              <a:defRPr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Peppers</a:t>
            </a:r>
          </a:p>
          <a:p>
            <a:pPr indent="-273050">
              <a:spcBef>
                <a:spcPts val="400"/>
              </a:spcBef>
              <a:buSzPct val="95000"/>
              <a:defRPr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Olives</a:t>
            </a:r>
          </a:p>
          <a:p>
            <a:pPr indent="-273050">
              <a:spcBef>
                <a:spcPts val="400"/>
              </a:spcBef>
              <a:buSzPct val="95000"/>
              <a:defRPr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Mange tout</a:t>
            </a:r>
          </a:p>
          <a:p>
            <a:pPr indent="-273050">
              <a:spcBef>
                <a:spcPts val="400"/>
              </a:spcBef>
              <a:buSzPct val="95000"/>
              <a:defRPr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Carrot</a:t>
            </a:r>
          </a:p>
          <a:p>
            <a:pPr indent="-273050">
              <a:spcBef>
                <a:spcPts val="400"/>
              </a:spcBef>
              <a:buSzPct val="95000"/>
              <a:defRPr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Lettuce</a:t>
            </a:r>
          </a:p>
          <a:p>
            <a:pPr indent="-273050">
              <a:spcBef>
                <a:spcPts val="400"/>
              </a:spcBef>
              <a:buSzPct val="95000"/>
              <a:defRPr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Basil</a:t>
            </a:r>
          </a:p>
          <a:p>
            <a:pPr indent="-273050">
              <a:spcBef>
                <a:spcPts val="400"/>
              </a:spcBef>
              <a:buSzPct val="95000"/>
              <a:defRPr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Chives</a:t>
            </a:r>
          </a:p>
          <a:p>
            <a:pPr indent="-273050">
              <a:spcBef>
                <a:spcPts val="400"/>
              </a:spcBef>
              <a:buSzPct val="95000"/>
              <a:defRPr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Cheese</a:t>
            </a:r>
          </a:p>
          <a:p>
            <a:pPr indent="-273050">
              <a:spcBef>
                <a:spcPts val="400"/>
              </a:spcBef>
              <a:buSzPct val="95000"/>
              <a:defRPr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Dried tomatoes</a:t>
            </a:r>
          </a:p>
          <a:p>
            <a:pPr marL="0" indent="0">
              <a:spcBef>
                <a:spcPts val="0"/>
              </a:spcBef>
              <a:buSzPct val="100000"/>
              <a:buNone/>
              <a:defRPr/>
            </a:pPr>
            <a:endParaRPr sz="2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388" name="Shape 65"/>
          <p:cNvSpPr>
            <a:spLocks noChangeArrowheads="1"/>
          </p:cNvSpPr>
          <p:nvPr/>
        </p:nvSpPr>
        <p:spPr bwMode="auto">
          <a:xfrm>
            <a:off x="8205789" y="5445125"/>
            <a:ext cx="2268537" cy="1149350"/>
          </a:xfrm>
          <a:prstGeom prst="wedgeRectCallout">
            <a:avLst>
              <a:gd name="adj1" fmla="val -45130"/>
              <a:gd name="adj2" fmla="val 6190"/>
            </a:avLst>
          </a:prstGeom>
          <a:solidFill>
            <a:schemeClr val="accent1"/>
          </a:solidFill>
          <a:ln w="25400">
            <a:solidFill>
              <a:srgbClr val="08509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  <a:buFont typeface="Merriweather"/>
              <a:buNone/>
            </a:pPr>
            <a:r>
              <a:rPr lang="en-US" altLang="en-US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Dressing ingredients can be bought for 20p</a:t>
            </a:r>
          </a:p>
        </p:txBody>
      </p:sp>
      <p:sp>
        <p:nvSpPr>
          <p:cNvPr id="16389" name="Shape 66"/>
          <p:cNvSpPr txBox="1">
            <a:spLocks noChangeArrowheads="1"/>
          </p:cNvSpPr>
          <p:nvPr/>
        </p:nvSpPr>
        <p:spPr bwMode="auto">
          <a:xfrm>
            <a:off x="1955800" y="971551"/>
            <a:ext cx="5868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25000"/>
              <a:buFont typeface="Arial" panose="020B0604020202020204" pitchFamily="34" charset="0"/>
              <a:buNone/>
            </a:pPr>
            <a:r>
              <a:rPr lang="en-US" altLang="en-US" sz="1800" b="1" u="sng">
                <a:solidFill>
                  <a:srgbClr val="FFFFFF"/>
                </a:solidFill>
              </a:rPr>
              <a:t>Homework</a:t>
            </a:r>
            <a:r>
              <a:rPr lang="en-US" altLang="en-US" sz="1800">
                <a:solidFill>
                  <a:srgbClr val="FFFFFF"/>
                </a:solidFill>
              </a:rPr>
              <a:t>: Prepare for practical by bringing ingredients, leakproof bowl , clean apron and tea towel. </a:t>
            </a:r>
          </a:p>
        </p:txBody>
      </p:sp>
      <p:sp>
        <p:nvSpPr>
          <p:cNvPr id="16390" name="Shape 67"/>
          <p:cNvSpPr txBox="1">
            <a:spLocks noGrp="1"/>
          </p:cNvSpPr>
          <p:nvPr>
            <p:ph type="title"/>
          </p:nvPr>
        </p:nvSpPr>
        <p:spPr>
          <a:xfrm>
            <a:off x="2379663" y="192088"/>
            <a:ext cx="7739062" cy="711200"/>
          </a:xfrm>
          <a:ln cap="flat">
            <a:solidFill>
              <a:schemeClr val="bg1"/>
            </a:solidFill>
            <a:round/>
            <a:headEnd type="none" w="med" len="med"/>
            <a:tailEnd type="none" w="med" len="med"/>
          </a:ln>
        </p:spPr>
        <p:txBody>
          <a:bodyPr vert="horz" lIns="0" tIns="45700" rIns="0" bIns="0" rtlCol="0" anchor="ctr"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CCCCC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en-US" sz="60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Preparing for practical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5929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46</Words>
  <Application>Microsoft Office PowerPoint</Application>
  <PresentationFormat>Widescreen</PresentationFormat>
  <Paragraphs>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Merriweather</vt:lpstr>
      <vt:lpstr>Office Theme</vt:lpstr>
      <vt:lpstr>Deli salad ideas</vt:lpstr>
      <vt:lpstr>Preparing for practical </vt:lpstr>
    </vt:vector>
  </TitlesOfParts>
  <Company>Keswick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practical </dc:title>
  <dc:creator>Mrs K Mather</dc:creator>
  <cp:lastModifiedBy>Mrs K Mather</cp:lastModifiedBy>
  <cp:revision>2</cp:revision>
  <dcterms:created xsi:type="dcterms:W3CDTF">2015-09-08T08:59:02Z</dcterms:created>
  <dcterms:modified xsi:type="dcterms:W3CDTF">2015-09-11T09:07:51Z</dcterms:modified>
</cp:coreProperties>
</file>