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4BC1-1460-4EF2-BAF3-B5B8F6C8163E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9B31-3D30-4B79-A7EC-A7FE815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91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4BC1-1460-4EF2-BAF3-B5B8F6C8163E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9B31-3D30-4B79-A7EC-A7FE815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2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4BC1-1460-4EF2-BAF3-B5B8F6C8163E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9B31-3D30-4B79-A7EC-A7FE815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37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4BC1-1460-4EF2-BAF3-B5B8F6C8163E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9B31-3D30-4B79-A7EC-A7FE815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5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4BC1-1460-4EF2-BAF3-B5B8F6C8163E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9B31-3D30-4B79-A7EC-A7FE815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63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4BC1-1460-4EF2-BAF3-B5B8F6C8163E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9B31-3D30-4B79-A7EC-A7FE815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22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4BC1-1460-4EF2-BAF3-B5B8F6C8163E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9B31-3D30-4B79-A7EC-A7FE815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0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4BC1-1460-4EF2-BAF3-B5B8F6C8163E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9B31-3D30-4B79-A7EC-A7FE815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30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4BC1-1460-4EF2-BAF3-B5B8F6C8163E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9B31-3D30-4B79-A7EC-A7FE815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49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4BC1-1460-4EF2-BAF3-B5B8F6C8163E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9B31-3D30-4B79-A7EC-A7FE815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8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4BC1-1460-4EF2-BAF3-B5B8F6C8163E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9B31-3D30-4B79-A7EC-A7FE815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87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84BC1-1460-4EF2-BAF3-B5B8F6C8163E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49B31-3D30-4B79-A7EC-A7FE815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91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377" y="13279"/>
            <a:ext cx="9144000" cy="696209"/>
          </a:xfrm>
        </p:spPr>
        <p:txBody>
          <a:bodyPr anchor="t">
            <a:normAutofit/>
          </a:bodyPr>
          <a:lstStyle/>
          <a:p>
            <a:pPr algn="l"/>
            <a:r>
              <a:rPr lang="en-GB" sz="4000" dirty="0"/>
              <a:t>Cornish Pasty Recipe Card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640612" y="709488"/>
            <a:ext cx="2011327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200" dirty="0">
                <a:latin typeface="Arial Narrow" panose="020B0606020202030204" pitchFamily="34" charset="0"/>
              </a:rPr>
              <a:t>Ingredients Required </a:t>
            </a:r>
          </a:p>
          <a:p>
            <a:r>
              <a:rPr lang="en-GB" sz="1200" dirty="0">
                <a:latin typeface="Arial Narrow" panose="020B0606020202030204" pitchFamily="34" charset="0"/>
              </a:rPr>
              <a:t>Pastry </a:t>
            </a:r>
          </a:p>
          <a:p>
            <a:r>
              <a:rPr lang="en-GB" sz="1200" dirty="0">
                <a:latin typeface="Arial Narrow" panose="020B0606020202030204" pitchFamily="34" charset="0"/>
              </a:rPr>
              <a:t>140g Plain flour </a:t>
            </a:r>
          </a:p>
          <a:p>
            <a:r>
              <a:rPr lang="en-GB" sz="1200" dirty="0">
                <a:latin typeface="Arial Narrow" panose="020B0606020202030204" pitchFamily="34" charset="0"/>
              </a:rPr>
              <a:t>70g butter </a:t>
            </a:r>
          </a:p>
          <a:p>
            <a:r>
              <a:rPr lang="en-GB" sz="1200" dirty="0">
                <a:latin typeface="Arial Narrow" panose="020B0606020202030204" pitchFamily="34" charset="0"/>
              </a:rPr>
              <a:t>4 tbsp. cold water </a:t>
            </a:r>
          </a:p>
          <a:p>
            <a:endParaRPr lang="en-GB" sz="1200" dirty="0">
              <a:latin typeface="Arial Narrow" panose="020B0606020202030204" pitchFamily="34" charset="0"/>
            </a:endParaRPr>
          </a:p>
          <a:p>
            <a:r>
              <a:rPr lang="en-GB" sz="1200" dirty="0">
                <a:latin typeface="Arial Narrow" panose="020B0606020202030204" pitchFamily="34" charset="0"/>
              </a:rPr>
              <a:t>Filling: </a:t>
            </a:r>
          </a:p>
          <a:p>
            <a:r>
              <a:rPr lang="en-GB" sz="1200" dirty="0">
                <a:latin typeface="Arial Narrow" panose="020B0606020202030204" pitchFamily="34" charset="0"/>
              </a:rPr>
              <a:t>60g potato </a:t>
            </a:r>
          </a:p>
          <a:p>
            <a:r>
              <a:rPr lang="en-GB" sz="1200" dirty="0">
                <a:latin typeface="Arial Narrow" panose="020B0606020202030204" pitchFamily="34" charset="0"/>
              </a:rPr>
              <a:t>60g swede </a:t>
            </a:r>
          </a:p>
          <a:p>
            <a:r>
              <a:rPr lang="en-GB" sz="1200" dirty="0">
                <a:latin typeface="Arial Narrow" panose="020B0606020202030204" pitchFamily="34" charset="0"/>
              </a:rPr>
              <a:t>60g onion </a:t>
            </a:r>
          </a:p>
          <a:p>
            <a:r>
              <a:rPr lang="en-GB" sz="1200" dirty="0">
                <a:latin typeface="Arial Narrow" panose="020B0606020202030204" pitchFamily="34" charset="0"/>
              </a:rPr>
              <a:t>100g beef stew cuts </a:t>
            </a:r>
          </a:p>
          <a:p>
            <a:r>
              <a:rPr lang="en-GB" sz="1200" dirty="0">
                <a:latin typeface="Arial Narrow" panose="020B0606020202030204" pitchFamily="34" charset="0"/>
              </a:rPr>
              <a:t>1 egg 1 tbsp. plain flour </a:t>
            </a:r>
          </a:p>
        </p:txBody>
      </p:sp>
      <p:sp>
        <p:nvSpPr>
          <p:cNvPr id="5" name="Rectangle 4"/>
          <p:cNvSpPr/>
          <p:nvPr/>
        </p:nvSpPr>
        <p:spPr>
          <a:xfrm>
            <a:off x="2853958" y="709488"/>
            <a:ext cx="402309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Method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 Narrow" panose="020B0606020202030204" pitchFamily="34" charset="0"/>
              </a:rPr>
              <a:t>For the pastry: sieve the flour into a large mixing bowl and cut the butter up into cubes- rub the flour and butter together to create fine breadcrumbs. Add 2 tbsp. of cold water and using a palette knife combine to create a dough (add more water if required) leave to chill in fridge whilst making the filling.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 Narrow" panose="020B0606020202030204" pitchFamily="34" charset="0"/>
              </a:rPr>
              <a:t>For the filling: heat up a saucepan and add a small amount of oil. Prepare the vegetables into small cubes on a green chopping board.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 Narrow" panose="020B0606020202030204" pitchFamily="34" charset="0"/>
              </a:rPr>
              <a:t>Cut up the meat into small cubes. Add all the veg and meat to the saucepan and season with pepper. Cook for 5 minutes.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 Narrow" panose="020B0606020202030204" pitchFamily="34" charset="0"/>
              </a:rPr>
              <a:t>When juices start to seep add the tbsp. of flour into the saucepan and cook for a further 5 minutes. Turn off the heat.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 Narrow" panose="020B0606020202030204" pitchFamily="34" charset="0"/>
              </a:rPr>
              <a:t>Take the pastry out of the fridge and roll out on a floured work top into a circle about 0.5cm thick. Get a small saucer, place on the dough and cut around to create a circle shape.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 Narrow" panose="020B0606020202030204" pitchFamily="34" charset="0"/>
              </a:rPr>
              <a:t>Pour approximately 1 to 2 teaspoons of the filling covering less than half the circle. Fold the other half of the circle over and press the joined edges with a fork. You should now have half a moon shape. Prick the pasties with a fork (2 to 3 times) to allow the steam to release. </a:t>
            </a:r>
            <a:r>
              <a:rPr lang="en-GB" sz="1200" dirty="0" smtClean="0">
                <a:latin typeface="Arial Narrow" panose="020B0606020202030204" pitchFamily="34" charset="0"/>
              </a:rPr>
              <a:t> Flute the edges with fingers and thumb or using a rounded spoon handle. Coat </a:t>
            </a:r>
            <a:r>
              <a:rPr lang="en-GB" sz="1200" dirty="0">
                <a:latin typeface="Arial Narrow" panose="020B0606020202030204" pitchFamily="34" charset="0"/>
              </a:rPr>
              <a:t>with a beaten egg using a pastry brush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 Narrow" panose="020B0606020202030204" pitchFamily="34" charset="0"/>
              </a:rPr>
              <a:t>Place in a pre-heated oven (180 C / Gas 4) for about 20 to 30 minutes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43001" y="-138499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612" y="3256616"/>
            <a:ext cx="2011328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arrow" panose="020B0606020202030204" pitchFamily="34" charset="0"/>
              </a:rPr>
              <a:t>Equipment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 Narrow" panose="020B0606020202030204" pitchFamily="34" charset="0"/>
              </a:rPr>
              <a:t>Mixing bowl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 Narrow" panose="020B0606020202030204" pitchFamily="34" charset="0"/>
              </a:rPr>
              <a:t>Saucepan (deep)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 Narrow" panose="020B0606020202030204" pitchFamily="34" charset="0"/>
              </a:rPr>
              <a:t>Chopping board (1 green/1 red)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 Narrow" panose="020B0606020202030204" pitchFamily="34" charset="0"/>
              </a:rPr>
              <a:t>Chopping knife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 Narrow" panose="020B0606020202030204" pitchFamily="34" charset="0"/>
              </a:rPr>
              <a:t>Fork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 Narrow" panose="020B0606020202030204" pitchFamily="34" charset="0"/>
              </a:rPr>
              <a:t>Palette knife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 Narrow" panose="020B0606020202030204" pitchFamily="34" charset="0"/>
              </a:rPr>
              <a:t>Baking tray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 Narrow" panose="020B0606020202030204" pitchFamily="34" charset="0"/>
              </a:rPr>
              <a:t>Pastry brush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 Narrow" panose="020B0606020202030204" pitchFamily="34" charset="0"/>
              </a:rPr>
              <a:t>Jug/small bowl </a:t>
            </a:r>
          </a:p>
        </p:txBody>
      </p:sp>
      <p:pic>
        <p:nvPicPr>
          <p:cNvPr id="9" name="Picture 4" descr="Pic13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399483"/>
            <a:ext cx="2587915" cy="158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Pic16"/>
          <p:cNvPicPr>
            <a:picLocks noChangeAspect="1" noChangeArrowheads="1"/>
          </p:cNvPicPr>
          <p:nvPr/>
        </p:nvPicPr>
        <p:blipFill>
          <a:blip r:embed="rId3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899" y="2168727"/>
            <a:ext cx="2587915" cy="1724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Pic19"/>
          <p:cNvPicPr>
            <a:picLocks noChangeAspect="1" noChangeArrowheads="1"/>
          </p:cNvPicPr>
          <p:nvPr/>
        </p:nvPicPr>
        <p:blipFill>
          <a:blip r:embed="rId4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898" y="4080396"/>
            <a:ext cx="2587915" cy="1745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932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350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Cornish Pasty Recipe Card</vt:lpstr>
    </vt:vector>
  </TitlesOfParts>
  <Company>Keswick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Cornish Pasty Recipe Card</dc:title>
  <dc:creator>User</dc:creator>
  <cp:lastModifiedBy>Mrs K Mather</cp:lastModifiedBy>
  <cp:revision>4</cp:revision>
  <cp:lastPrinted>2017-10-18T14:39:16Z</cp:lastPrinted>
  <dcterms:created xsi:type="dcterms:W3CDTF">2017-10-17T20:26:22Z</dcterms:created>
  <dcterms:modified xsi:type="dcterms:W3CDTF">2017-10-18T14:39:30Z</dcterms:modified>
</cp:coreProperties>
</file>