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0C"/>
    <a:srgbClr val="FF810C"/>
    <a:srgbClr val="7A0CFF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77" d="100"/>
          <a:sy n="77" d="100"/>
        </p:scale>
        <p:origin x="6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4DFA91-3706-4D84-B520-AF5AA4320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75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52E26-F309-4156-804E-075960155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6CBD1-1223-4733-96F7-2DAE9F8DE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8142D-149E-47B0-9DDC-563AA476E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3D6F4-9A16-463D-A6D8-ADF63ACD4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A0A9D-3702-4A5C-B4F3-86D0E2475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4D57-79AA-45EB-8724-A5E4F7174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1468F-01CC-467F-AA08-0B20962BE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6C9B3-1747-47D8-9692-022EC7346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5A614-5472-45A2-9CA9-4410CE298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05A5D-B6BD-4FB7-94A3-15802A516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08C4E-883C-4776-ADEF-50B3F4986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DE2C4D-CF15-4622-B523-D17E1FFF0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/>
          </a:p>
        </p:txBody>
      </p:sp>
      <p:sp>
        <p:nvSpPr>
          <p:cNvPr id="14338" name="Text Box 16"/>
          <p:cNvSpPr txBox="1">
            <a:spLocks noChangeArrowheads="1"/>
          </p:cNvSpPr>
          <p:nvPr/>
        </p:nvSpPr>
        <p:spPr bwMode="auto">
          <a:xfrm>
            <a:off x="1682750" y="1100138"/>
            <a:ext cx="6389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>
                <a:solidFill>
                  <a:srgbClr val="1F497D"/>
                </a:solidFill>
                <a:latin typeface="Berlin Sans FB Demi" pitchFamily="34" charset="0"/>
                <a:cs typeface="Times New Roman" pitchFamily="18" charset="0"/>
              </a:rPr>
              <a:t>Cut</a:t>
            </a:r>
            <a:r>
              <a:rPr lang="en-US" sz="2000" b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7030A0"/>
                </a:solidFill>
                <a:cs typeface="Times New Roman" pitchFamily="18" charset="0"/>
              </a:rPr>
              <a:t>the </a:t>
            </a:r>
            <a:r>
              <a:rPr lang="en-US" sz="2000" b="1" dirty="0">
                <a:solidFill>
                  <a:srgbClr val="1F497D"/>
                </a:solidFill>
                <a:latin typeface="Berlin Sans FB Demi" pitchFamily="34" charset="0"/>
                <a:cs typeface="Times New Roman" pitchFamily="18" charset="0"/>
              </a:rPr>
              <a:t>chicken</a:t>
            </a:r>
            <a:r>
              <a:rPr lang="en-US" b="1" dirty="0">
                <a:solidFill>
                  <a:srgbClr val="7030A0"/>
                </a:solidFill>
                <a:cs typeface="Times New Roman" pitchFamily="18" charset="0"/>
              </a:rPr>
              <a:t> into smaller pieces and put on a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red chopping board. </a:t>
            </a:r>
            <a:endParaRPr lang="en-US" dirty="0"/>
          </a:p>
        </p:txBody>
      </p:sp>
      <p:sp>
        <p:nvSpPr>
          <p:cNvPr id="14339" name="Text Box 15"/>
          <p:cNvSpPr txBox="1">
            <a:spLocks noChangeArrowheads="1"/>
          </p:cNvSpPr>
          <p:nvPr/>
        </p:nvSpPr>
        <p:spPr bwMode="auto">
          <a:xfrm>
            <a:off x="2427288" y="1755775"/>
            <a:ext cx="507365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  <a:cs typeface="Times New Roman" pitchFamily="18" charset="0"/>
              </a:rPr>
              <a:t>Put the </a:t>
            </a:r>
            <a:r>
              <a:rPr lang="en-US" sz="2000" b="1" dirty="0">
                <a:solidFill>
                  <a:srgbClr val="1F497D"/>
                </a:solidFill>
                <a:latin typeface="Berlin Sans FB Demi" pitchFamily="34" charset="0"/>
                <a:cs typeface="Times New Roman" pitchFamily="18" charset="0"/>
              </a:rPr>
              <a:t>chicken</a:t>
            </a:r>
            <a:r>
              <a:rPr lang="en-US" b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on a lined baking sheet in </a:t>
            </a:r>
            <a:r>
              <a:rPr lang="en-US" b="1" dirty="0">
                <a:solidFill>
                  <a:srgbClr val="7030A0"/>
                </a:solidFill>
                <a:cs typeface="Times New Roman" pitchFamily="18" charset="0"/>
              </a:rPr>
              <a:t>the </a:t>
            </a:r>
            <a:r>
              <a:rPr lang="en-US" sz="2000" b="1" dirty="0">
                <a:solidFill>
                  <a:srgbClr val="1F497D"/>
                </a:solidFill>
                <a:latin typeface="Berlin Sans FB Demi" pitchFamily="34" charset="0"/>
                <a:cs typeface="Times New Roman" pitchFamily="18" charset="0"/>
              </a:rPr>
              <a:t>oven</a:t>
            </a:r>
            <a:r>
              <a:rPr lang="en-US" b="1" dirty="0">
                <a:solidFill>
                  <a:srgbClr val="7030A0"/>
                </a:solidFill>
                <a:cs typeface="Times New Roman" pitchFamily="18" charset="0"/>
              </a:rPr>
              <a:t> to cook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. (Now wash up in hot soapy water)</a:t>
            </a:r>
            <a:endParaRPr lang="en-US" dirty="0"/>
          </a:p>
        </p:txBody>
      </p:sp>
      <p:sp>
        <p:nvSpPr>
          <p:cNvPr id="14342" name="Text Box 20"/>
          <p:cNvSpPr txBox="1">
            <a:spLocks noChangeArrowheads="1"/>
          </p:cNvSpPr>
          <p:nvPr/>
        </p:nvSpPr>
        <p:spPr bwMode="auto">
          <a:xfrm>
            <a:off x="2768600" y="5286375"/>
            <a:ext cx="637540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200" b="1">
                <a:solidFill>
                  <a:srgbClr val="1F497D"/>
                </a:solidFill>
                <a:latin typeface="Berlin Sans FB Demi" pitchFamily="34" charset="0"/>
                <a:cs typeface="Times New Roman" pitchFamily="18" charset="0"/>
              </a:rPr>
              <a:t>Everyone</a:t>
            </a:r>
            <a:r>
              <a:rPr lang="en-US" sz="2000" b="1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rgbClr val="7030A0"/>
                </a:solidFill>
                <a:cs typeface="Times New Roman" pitchFamily="18" charset="0"/>
              </a:rPr>
              <a:t>sit around their benches ready to </a:t>
            </a:r>
            <a:r>
              <a:rPr lang="en-US" sz="2200" b="1">
                <a:solidFill>
                  <a:srgbClr val="1F497D"/>
                </a:solidFill>
                <a:latin typeface="Berlin Sans FB Demi" pitchFamily="34" charset="0"/>
                <a:cs typeface="Times New Roman" pitchFamily="18" charset="0"/>
              </a:rPr>
              <a:t>eat</a:t>
            </a:r>
            <a:r>
              <a:rPr lang="en-US" sz="2000" b="1">
                <a:solidFill>
                  <a:srgbClr val="7030A0"/>
                </a:solidFill>
                <a:cs typeface="Times New Roman" pitchFamily="18" charset="0"/>
              </a:rPr>
              <a:t>.</a:t>
            </a:r>
            <a:endParaRPr lang="en-US" sz="2000"/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1250950" y="2687637"/>
            <a:ext cx="5789613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  <a:cs typeface="Times New Roman" pitchFamily="18" charset="0"/>
              </a:rPr>
              <a:t>Cut your </a:t>
            </a:r>
            <a:r>
              <a:rPr lang="en-US" sz="2000" b="1" dirty="0" smtClean="0">
                <a:solidFill>
                  <a:srgbClr val="1F497D"/>
                </a:solidFill>
                <a:latin typeface="Berlin Sans FB Demi" pitchFamily="34" charset="0"/>
                <a:cs typeface="Times New Roman" pitchFamily="18" charset="0"/>
              </a:rPr>
              <a:t>lettuce and slice </a:t>
            </a:r>
            <a:r>
              <a:rPr lang="en-US" sz="2000" b="1" dirty="0">
                <a:solidFill>
                  <a:srgbClr val="1F497D"/>
                </a:solidFill>
                <a:latin typeface="Berlin Sans FB Demi" pitchFamily="34" charset="0"/>
                <a:cs typeface="Times New Roman" pitchFamily="18" charset="0"/>
              </a:rPr>
              <a:t>tomatoes </a:t>
            </a:r>
            <a:r>
              <a:rPr lang="en-US" b="1" dirty="0">
                <a:solidFill>
                  <a:srgbClr val="7030A0"/>
                </a:solidFill>
                <a:cs typeface="Times New Roman" pitchFamily="18" charset="0"/>
              </a:rPr>
              <a:t>and </a:t>
            </a:r>
            <a:r>
              <a:rPr lang="en-US" sz="2000" b="1" dirty="0">
                <a:solidFill>
                  <a:srgbClr val="1F497D"/>
                </a:solidFill>
                <a:latin typeface="Berlin Sans FB Demi" pitchFamily="34" charset="0"/>
                <a:cs typeface="Times New Roman" pitchFamily="18" charset="0"/>
              </a:rPr>
              <a:t>cucumber</a:t>
            </a:r>
            <a:r>
              <a:rPr lang="en-US" b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on a green chopping board</a:t>
            </a:r>
            <a:r>
              <a:rPr lang="en-US" sz="2000" b="1" dirty="0" smtClean="0">
                <a:solidFill>
                  <a:srgbClr val="7030A0"/>
                </a:solidFill>
                <a:cs typeface="Times New Roman" pitchFamily="18" charset="0"/>
              </a:rPr>
              <a:t>.</a:t>
            </a:r>
            <a:endParaRPr lang="en-US" sz="2000" dirty="0"/>
          </a:p>
        </p:txBody>
      </p:sp>
      <p:pic>
        <p:nvPicPr>
          <p:cNvPr id="14344" name="Picture 12" descr="01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075" y="1058863"/>
            <a:ext cx="6159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1" descr="0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1488" y="1714500"/>
            <a:ext cx="6159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03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2651125"/>
            <a:ext cx="5715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" descr="04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5725" y="3551238"/>
            <a:ext cx="61277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9" descr="05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" y="4286250"/>
            <a:ext cx="608012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8" descr="06"/>
          <p:cNvPicPr preferRelativeResize="0"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25" y="5214938"/>
            <a:ext cx="61277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9" descr="12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43875" y="714375"/>
            <a:ext cx="7048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8" descr="Amy_010"/>
          <p:cNvPicPr>
            <a:picLocks noChangeAspect="1" noChangeArrowheads="1"/>
          </p:cNvPicPr>
          <p:nvPr/>
        </p:nvPicPr>
        <p:blipFill>
          <a:blip r:embed="rId9"/>
          <a:srcRect b="53357"/>
          <a:stretch>
            <a:fillRect/>
          </a:stretch>
        </p:blipFill>
        <p:spPr bwMode="auto">
          <a:xfrm>
            <a:off x="6669089" y="1971676"/>
            <a:ext cx="2287587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52" name="Group 2"/>
          <p:cNvGrpSpPr>
            <a:grpSpLocks/>
          </p:cNvGrpSpPr>
          <p:nvPr/>
        </p:nvGrpSpPr>
        <p:grpSpPr bwMode="auto">
          <a:xfrm>
            <a:off x="2000250" y="214313"/>
            <a:ext cx="6388100" cy="495300"/>
            <a:chOff x="1976" y="452"/>
            <a:chExt cx="7963" cy="780"/>
          </a:xfrm>
        </p:grpSpPr>
        <p:sp>
          <p:nvSpPr>
            <p:cNvPr id="14356" name="WordArt 7"/>
            <p:cNvSpPr>
              <a:spLocks noChangeArrowheads="1" noChangeShapeType="1" noTextEdit="1"/>
            </p:cNvSpPr>
            <p:nvPr/>
          </p:nvSpPr>
          <p:spPr bwMode="auto">
            <a:xfrm rot="-382018">
              <a:off x="1976" y="622"/>
              <a:ext cx="1557" cy="5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1F497D"/>
                  </a:solidFill>
                  <a:latin typeface="Berlin Sans FB Demi"/>
                </a:rPr>
                <a:t>How</a:t>
              </a:r>
            </a:p>
          </p:txBody>
        </p:sp>
        <p:sp>
          <p:nvSpPr>
            <p:cNvPr id="14357" name="WordArt 6"/>
            <p:cNvSpPr>
              <a:spLocks noChangeArrowheads="1" noChangeShapeType="1" noTextEdit="1"/>
            </p:cNvSpPr>
            <p:nvPr/>
          </p:nvSpPr>
          <p:spPr bwMode="auto">
            <a:xfrm rot="-471199">
              <a:off x="3778" y="540"/>
              <a:ext cx="472" cy="3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8F006B"/>
                  </a:solidFill>
                  <a:latin typeface="Berlin Sans FB Demi"/>
                </a:rPr>
                <a:t>to</a:t>
              </a:r>
            </a:p>
          </p:txBody>
        </p:sp>
        <p:sp>
          <p:nvSpPr>
            <p:cNvPr id="1435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419" y="627"/>
              <a:ext cx="1325" cy="3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8F006B"/>
                  </a:solidFill>
                  <a:latin typeface="Berlin Sans FB Demi"/>
                </a:rPr>
                <a:t>make</a:t>
              </a:r>
            </a:p>
          </p:txBody>
        </p:sp>
        <p:sp>
          <p:nvSpPr>
            <p:cNvPr id="1435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5927" y="452"/>
              <a:ext cx="2367" cy="55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1F497D"/>
                  </a:solidFill>
                  <a:latin typeface="Berlin Sans FB Demi"/>
                </a:rPr>
                <a:t>chicken</a:t>
              </a:r>
            </a:p>
          </p:txBody>
        </p:sp>
        <p:sp>
          <p:nvSpPr>
            <p:cNvPr id="14360" name="WordArt 3"/>
            <p:cNvSpPr>
              <a:spLocks noChangeArrowheads="1" noChangeShapeType="1" noTextEdit="1"/>
            </p:cNvSpPr>
            <p:nvPr/>
          </p:nvSpPr>
          <p:spPr bwMode="auto">
            <a:xfrm rot="326548">
              <a:off x="8448" y="771"/>
              <a:ext cx="1491" cy="46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8F006B"/>
                  </a:solidFill>
                  <a:latin typeface="Berlin Sans FB Demi"/>
                </a:rPr>
                <a:t>wrap</a:t>
              </a:r>
              <a:endPara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F006B"/>
                </a:solidFill>
                <a:latin typeface="Berlin Sans FB Demi"/>
              </a:endParaRPr>
            </a:p>
          </p:txBody>
        </p:sp>
      </p:grpSp>
      <p:pic>
        <p:nvPicPr>
          <p:cNvPr id="14353" name="Picture 17" descr="salmonella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938" y="5072063"/>
            <a:ext cx="12446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/>
          </a:p>
        </p:txBody>
      </p:sp>
      <p:sp>
        <p:nvSpPr>
          <p:cNvPr id="14355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2154238" y="3429000"/>
            <a:ext cx="56578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When </a:t>
            </a:r>
            <a:r>
              <a:rPr lang="en-GB" b="1" dirty="0">
                <a:solidFill>
                  <a:srgbClr val="7030A0"/>
                </a:solidFill>
              </a:rPr>
              <a:t>ready take the</a:t>
            </a:r>
            <a:r>
              <a:rPr lang="en-GB" sz="14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GB" sz="2200" b="1" dirty="0">
                <a:solidFill>
                  <a:srgbClr val="1F497D"/>
                </a:solidFill>
                <a:latin typeface="Berlin Sans FB Demi" pitchFamily="34" charset="0"/>
              </a:rPr>
              <a:t>chicken</a:t>
            </a:r>
            <a:r>
              <a:rPr lang="en-GB" sz="14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GB" b="1" dirty="0">
                <a:solidFill>
                  <a:srgbClr val="7030A0"/>
                </a:solidFill>
              </a:rPr>
              <a:t>out of the</a:t>
            </a:r>
            <a:r>
              <a:rPr lang="en-GB" sz="14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GB" sz="2200" b="1" dirty="0" smtClean="0">
                <a:solidFill>
                  <a:srgbClr val="1F497D"/>
                </a:solidFill>
                <a:latin typeface="Berlin Sans FB Demi" pitchFamily="34" charset="0"/>
              </a:rPr>
              <a:t>oven</a:t>
            </a:r>
            <a:r>
              <a:rPr lang="en-GB" sz="12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endParaRPr lang="en-GB" dirty="0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1331913" y="4305300"/>
            <a:ext cx="6335712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200" b="1" dirty="0" smtClean="0">
                <a:solidFill>
                  <a:srgbClr val="1F497D"/>
                </a:solidFill>
                <a:latin typeface="Berlin Sans FB Demi" pitchFamily="34" charset="0"/>
              </a:rPr>
              <a:t>Fill </a:t>
            </a:r>
            <a:r>
              <a:rPr lang="en-GB" b="1" dirty="0">
                <a:solidFill>
                  <a:srgbClr val="7030A0"/>
                </a:solidFill>
              </a:rPr>
              <a:t>the </a:t>
            </a:r>
            <a:r>
              <a:rPr lang="en-GB" b="1" dirty="0" smtClean="0">
                <a:solidFill>
                  <a:srgbClr val="7030A0"/>
                </a:solidFill>
              </a:rPr>
              <a:t>wrap </a:t>
            </a:r>
            <a:r>
              <a:rPr lang="en-GB" b="1" dirty="0">
                <a:solidFill>
                  <a:srgbClr val="7030A0"/>
                </a:solidFill>
              </a:rPr>
              <a:t>with the salad ingredients and chicken and</a:t>
            </a:r>
            <a:r>
              <a:rPr lang="en-GB" sz="14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  <a:latin typeface="+mn-lt"/>
              </a:rPr>
              <a:t>roll up…..  </a:t>
            </a:r>
            <a:r>
              <a:rPr lang="en-GB" sz="2200" b="1" dirty="0" smtClean="0">
                <a:solidFill>
                  <a:srgbClr val="1F497D"/>
                </a:solidFill>
                <a:latin typeface="Berlin Sans FB Demi" pitchFamily="34" charset="0"/>
              </a:rPr>
              <a:t>serve</a:t>
            </a:r>
            <a:r>
              <a:rPr lang="en-GB" sz="14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GB" b="1" dirty="0">
                <a:solidFill>
                  <a:srgbClr val="7030A0"/>
                </a:solidFill>
              </a:rPr>
              <a:t>on plates.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91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Berlin Sans FB Demi</vt:lpstr>
      <vt:lpstr>Times New Roman</vt:lpstr>
      <vt:lpstr>Default Design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e-Bug</dc:title>
  <dc:creator>David Farrell</dc:creator>
  <cp:lastModifiedBy>Mrs K Mather</cp:lastModifiedBy>
  <cp:revision>12</cp:revision>
  <cp:lastPrinted>2017-09-13T07:49:16Z</cp:lastPrinted>
  <dcterms:created xsi:type="dcterms:W3CDTF">2007-09-21T16:19:07Z</dcterms:created>
  <dcterms:modified xsi:type="dcterms:W3CDTF">2017-09-13T13:08:16Z</dcterms:modified>
</cp:coreProperties>
</file>