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87074" autoAdjust="0"/>
  </p:normalViewPr>
  <p:slideViewPr>
    <p:cSldViewPr snapToGrid="0">
      <p:cViewPr varScale="1">
        <p:scale>
          <a:sx n="61" d="100"/>
          <a:sy n="61" d="100"/>
        </p:scale>
        <p:origin x="10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9FD2-1980-4F6B-B247-2CED651952BA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ABBC-C93E-473C-A49F-176B87AFC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222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9FD2-1980-4F6B-B247-2CED651952BA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ABBC-C93E-473C-A49F-176B87AFC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93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9FD2-1980-4F6B-B247-2CED651952BA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ABBC-C93E-473C-A49F-176B87AFC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82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9FD2-1980-4F6B-B247-2CED651952BA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ABBC-C93E-473C-A49F-176B87AFC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217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9FD2-1980-4F6B-B247-2CED651952BA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ABBC-C93E-473C-A49F-176B87AFC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502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9FD2-1980-4F6B-B247-2CED651952BA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ABBC-C93E-473C-A49F-176B87AFC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213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9FD2-1980-4F6B-B247-2CED651952BA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ABBC-C93E-473C-A49F-176B87AFC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80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9FD2-1980-4F6B-B247-2CED651952BA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ABBC-C93E-473C-A49F-176B87AFC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86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9FD2-1980-4F6B-B247-2CED651952BA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ABBC-C93E-473C-A49F-176B87AFC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78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9FD2-1980-4F6B-B247-2CED651952BA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ABBC-C93E-473C-A49F-176B87AFC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43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9FD2-1980-4F6B-B247-2CED651952BA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ABBC-C93E-473C-A49F-176B87AFC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66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79FD2-1980-4F6B-B247-2CED651952BA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EABBC-C93E-473C-A49F-176B87AFC3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08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367" y="383457"/>
            <a:ext cx="11410335" cy="855253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Puff pastry cheese twists. </a:t>
            </a:r>
            <a:r>
              <a:rPr lang="en-GB" sz="4000" dirty="0" smtClean="0"/>
              <a:t>Makes about 10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368" y="1375030"/>
            <a:ext cx="2428567" cy="2227007"/>
          </a:xfrm>
        </p:spPr>
        <p:txBody>
          <a:bodyPr>
            <a:normAutofit/>
          </a:bodyPr>
          <a:lstStyle/>
          <a:p>
            <a:pPr algn="l"/>
            <a:r>
              <a:rPr lang="en-GB" sz="1800" dirty="0" smtClean="0">
                <a:latin typeface="Arial Narrow" panose="020B0606020202030204" pitchFamily="34" charset="0"/>
              </a:rPr>
              <a:t>Ingredients:</a:t>
            </a:r>
          </a:p>
          <a:p>
            <a:pPr algn="l"/>
            <a:r>
              <a:rPr lang="en-GB" sz="1400" dirty="0" smtClean="0">
                <a:latin typeface="Arial Narrow" panose="020B0606020202030204" pitchFamily="34" charset="0"/>
              </a:rPr>
              <a:t>150g puff pastry (Ready made or homemade)</a:t>
            </a:r>
          </a:p>
          <a:p>
            <a:pPr algn="l"/>
            <a:r>
              <a:rPr lang="en-GB" sz="1400" dirty="0" smtClean="0">
                <a:latin typeface="Arial Narrow" panose="020B0606020202030204" pitchFamily="34" charset="0"/>
              </a:rPr>
              <a:t>75g grated cheese</a:t>
            </a:r>
          </a:p>
          <a:p>
            <a:pPr algn="l"/>
            <a:r>
              <a:rPr lang="en-GB" sz="1400" dirty="0" smtClean="0">
                <a:latin typeface="Arial Narrow" panose="020B0606020202030204" pitchFamily="34" charset="0"/>
              </a:rPr>
              <a:t>½ tsp paprika</a:t>
            </a:r>
          </a:p>
          <a:p>
            <a:pPr algn="l"/>
            <a:r>
              <a:rPr lang="en-GB" sz="1400" dirty="0" smtClean="0">
                <a:latin typeface="Arial Narrow" panose="020B0606020202030204" pitchFamily="34" charset="0"/>
              </a:rPr>
              <a:t>Pinch cayenne pepper</a:t>
            </a:r>
          </a:p>
          <a:p>
            <a:pPr algn="l"/>
            <a:r>
              <a:rPr lang="en-GB" sz="1400" dirty="0" smtClean="0">
                <a:latin typeface="Arial Narrow" panose="020B0606020202030204" pitchFamily="34" charset="0"/>
              </a:rPr>
              <a:t>1 egg, beaten</a:t>
            </a:r>
            <a:endParaRPr lang="en-GB" sz="1400" dirty="0"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1" t="50331" r="3060" b="37715"/>
          <a:stretch/>
        </p:blipFill>
        <p:spPr>
          <a:xfrm>
            <a:off x="9089849" y="5581905"/>
            <a:ext cx="1510509" cy="872739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77497" y="1375030"/>
            <a:ext cx="2428567" cy="22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400" dirty="0"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3" t="6545" r="35446" b="82272"/>
          <a:stretch/>
        </p:blipFill>
        <p:spPr>
          <a:xfrm>
            <a:off x="545252" y="3664537"/>
            <a:ext cx="1650428" cy="132034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3304517" y="1375029"/>
            <a:ext cx="3789457" cy="4206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dirty="0" smtClean="0">
                <a:latin typeface="Arial Narrow" panose="020B0606020202030204" pitchFamily="34" charset="0"/>
              </a:rPr>
              <a:t>Method:</a:t>
            </a:r>
          </a:p>
          <a:p>
            <a:pPr marL="342900" indent="-342900" algn="l">
              <a:buAutoNum type="arabicPeriod"/>
            </a:pPr>
            <a:r>
              <a:rPr lang="en-GB" sz="1400" dirty="0" smtClean="0">
                <a:latin typeface="Arial Narrow" panose="020B0606020202030204" pitchFamily="34" charset="0"/>
              </a:rPr>
              <a:t>Preheat oven to Gas 6/ 190ºC</a:t>
            </a:r>
          </a:p>
          <a:p>
            <a:pPr marL="342900" indent="-342900" algn="l">
              <a:buAutoNum type="arabicPeriod"/>
            </a:pPr>
            <a:r>
              <a:rPr lang="en-GB" sz="1400" dirty="0" smtClean="0">
                <a:latin typeface="Arial Narrow" panose="020B0606020202030204" pitchFamily="34" charset="0"/>
              </a:rPr>
              <a:t>Light a baking tray with baking paper.</a:t>
            </a:r>
          </a:p>
          <a:p>
            <a:pPr marL="342900" indent="-342900" algn="l">
              <a:buAutoNum type="arabicPeriod"/>
            </a:pPr>
            <a:r>
              <a:rPr lang="en-GB" sz="1400" dirty="0" smtClean="0">
                <a:latin typeface="Arial Narrow" panose="020B0606020202030204" pitchFamily="34" charset="0"/>
              </a:rPr>
              <a:t>Mix cheese, paprika and cayenne pepper together well.</a:t>
            </a:r>
          </a:p>
          <a:p>
            <a:pPr marL="342900" indent="-342900" algn="l">
              <a:buAutoNum type="arabicPeriod"/>
            </a:pPr>
            <a:r>
              <a:rPr lang="en-GB" sz="1400" dirty="0" smtClean="0">
                <a:latin typeface="Arial Narrow" panose="020B0606020202030204" pitchFamily="34" charset="0"/>
              </a:rPr>
              <a:t>Roll out puff pastry on a lightly floured surface to a square </a:t>
            </a:r>
            <a:r>
              <a:rPr lang="en-GB" sz="1400" dirty="0" err="1" smtClean="0">
                <a:latin typeface="Arial Narrow" panose="020B0606020202030204" pitchFamily="34" charset="0"/>
              </a:rPr>
              <a:t>approx</a:t>
            </a:r>
            <a:r>
              <a:rPr lang="en-GB" sz="1400" dirty="0" smtClean="0">
                <a:latin typeface="Arial Narrow" panose="020B0606020202030204" pitchFamily="34" charset="0"/>
              </a:rPr>
              <a:t> 20cm x 20cm</a:t>
            </a:r>
          </a:p>
          <a:p>
            <a:pPr marL="342900" indent="-342900" algn="l">
              <a:buAutoNum type="arabicPeriod"/>
            </a:pPr>
            <a:r>
              <a:rPr lang="en-GB" sz="1400" dirty="0" smtClean="0">
                <a:latin typeface="Arial Narrow" panose="020B0606020202030204" pitchFamily="34" charset="0"/>
              </a:rPr>
              <a:t>Brush with beaten egg, then sprinkle with cheese. Press cheese down so that it sticks to the pastry.</a:t>
            </a:r>
          </a:p>
          <a:p>
            <a:pPr marL="342900" indent="-342900" algn="l">
              <a:buAutoNum type="arabicPeriod"/>
            </a:pPr>
            <a:r>
              <a:rPr lang="en-GB" sz="1400" dirty="0" smtClean="0">
                <a:latin typeface="Arial Narrow" panose="020B0606020202030204" pitchFamily="34" charset="0"/>
              </a:rPr>
              <a:t>Cut pastry into strips about 2 cm wide.</a:t>
            </a:r>
          </a:p>
          <a:p>
            <a:pPr marL="342900" indent="-342900" algn="l">
              <a:buAutoNum type="arabicPeriod"/>
            </a:pPr>
            <a:r>
              <a:rPr lang="en-GB" sz="1400" dirty="0" smtClean="0">
                <a:latin typeface="Arial Narrow" panose="020B0606020202030204" pitchFamily="34" charset="0"/>
              </a:rPr>
              <a:t>Twist each of the strips all the way down their length.</a:t>
            </a:r>
          </a:p>
          <a:p>
            <a:pPr marL="342900" indent="-342900" algn="l">
              <a:buAutoNum type="arabicPeriod"/>
            </a:pPr>
            <a:r>
              <a:rPr lang="en-GB" sz="1400" dirty="0" smtClean="0">
                <a:latin typeface="Arial Narrow" panose="020B0606020202030204" pitchFamily="34" charset="0"/>
              </a:rPr>
              <a:t>Bake for about 15mins until puffed up and crisp on the outside.</a:t>
            </a:r>
          </a:p>
          <a:p>
            <a:pPr marL="342900" indent="-342900" algn="l">
              <a:buAutoNum type="arabicPeriod"/>
            </a:pPr>
            <a:endParaRPr lang="en-GB" sz="1400" dirty="0" smtClean="0">
              <a:latin typeface="Arial Narrow" panose="020B0606020202030204" pitchFamily="34" charset="0"/>
            </a:endParaRPr>
          </a:p>
          <a:p>
            <a:pPr marL="342900" indent="-342900" algn="l">
              <a:buAutoNum type="arabicPeriod"/>
            </a:pPr>
            <a:endParaRPr lang="en-GB" sz="1400" dirty="0" smtClean="0">
              <a:latin typeface="Arial Narrow" panose="020B0606020202030204" pitchFamily="34" charset="0"/>
            </a:endParaRPr>
          </a:p>
          <a:p>
            <a:pPr marL="342900" indent="-342900" algn="l">
              <a:buAutoNum type="arabicPeriod"/>
            </a:pPr>
            <a:endParaRPr lang="en-GB" sz="1400" dirty="0">
              <a:latin typeface="Arial Narrow" panose="020B0606020202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8" t="29029" r="19145" b="44763"/>
          <a:stretch/>
        </p:blipFill>
        <p:spPr>
          <a:xfrm>
            <a:off x="8529146" y="1375029"/>
            <a:ext cx="1916538" cy="22524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3" t="15006" r="6171" b="74879"/>
          <a:stretch/>
        </p:blipFill>
        <p:spPr>
          <a:xfrm>
            <a:off x="9209918" y="3763774"/>
            <a:ext cx="1377656" cy="8082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5" t="31557" r="2374" b="57179"/>
          <a:stretch/>
        </p:blipFill>
        <p:spPr>
          <a:xfrm>
            <a:off x="9089850" y="4654795"/>
            <a:ext cx="1497724" cy="77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69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130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Office Theme</vt:lpstr>
      <vt:lpstr>Puff pastry cheese twists. Makes about 10</vt:lpstr>
    </vt:vector>
  </TitlesOfParts>
  <Company>Keswick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Rough Puff Pastry Recipe Card</dc:title>
  <dc:creator>User</dc:creator>
  <cp:lastModifiedBy>Mrs K Mather</cp:lastModifiedBy>
  <cp:revision>9</cp:revision>
  <cp:lastPrinted>2017-10-18T14:38:41Z</cp:lastPrinted>
  <dcterms:created xsi:type="dcterms:W3CDTF">2017-10-17T20:21:05Z</dcterms:created>
  <dcterms:modified xsi:type="dcterms:W3CDTF">2017-10-18T14:38:43Z</dcterms:modified>
</cp:coreProperties>
</file>